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16"/>
  </p:notesMasterIdLst>
  <p:handoutMasterIdLst>
    <p:handoutMasterId r:id="rId17"/>
  </p:handoutMasterIdLst>
  <p:sldIdLst>
    <p:sldId id="256" r:id="rId3"/>
    <p:sldId id="467" r:id="rId4"/>
    <p:sldId id="474" r:id="rId5"/>
    <p:sldId id="485" r:id="rId6"/>
    <p:sldId id="475" r:id="rId7"/>
    <p:sldId id="486" r:id="rId8"/>
    <p:sldId id="482" r:id="rId9"/>
    <p:sldId id="487" r:id="rId10"/>
    <p:sldId id="488" r:id="rId11"/>
    <p:sldId id="483" r:id="rId12"/>
    <p:sldId id="489" r:id="rId13"/>
    <p:sldId id="479" r:id="rId14"/>
    <p:sldId id="431" r:id="rId15"/>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charset="0"/>
        <a:ea typeface="SimSun" pitchFamily="2" charset="-122"/>
        <a:cs typeface="+mn-cs"/>
      </a:defRPr>
    </a:lvl1pPr>
    <a:lvl2pPr marL="457200" algn="l" rtl="0" eaLnBrk="0" fontAlgn="base" hangingPunct="0">
      <a:spcBef>
        <a:spcPct val="0"/>
      </a:spcBef>
      <a:spcAft>
        <a:spcPct val="0"/>
      </a:spcAft>
      <a:defRPr kern="1200">
        <a:solidFill>
          <a:schemeClr val="tx1"/>
        </a:solidFill>
        <a:latin typeface="Arial" charset="0"/>
        <a:ea typeface="SimSun" pitchFamily="2" charset="-122"/>
        <a:cs typeface="+mn-cs"/>
      </a:defRPr>
    </a:lvl2pPr>
    <a:lvl3pPr marL="914400" algn="l" rtl="0" eaLnBrk="0" fontAlgn="base" hangingPunct="0">
      <a:spcBef>
        <a:spcPct val="0"/>
      </a:spcBef>
      <a:spcAft>
        <a:spcPct val="0"/>
      </a:spcAft>
      <a:defRPr kern="1200">
        <a:solidFill>
          <a:schemeClr val="tx1"/>
        </a:solidFill>
        <a:latin typeface="Arial" charset="0"/>
        <a:ea typeface="SimSun" pitchFamily="2" charset="-122"/>
        <a:cs typeface="+mn-cs"/>
      </a:defRPr>
    </a:lvl3pPr>
    <a:lvl4pPr marL="1371600" algn="l" rtl="0" eaLnBrk="0" fontAlgn="base" hangingPunct="0">
      <a:spcBef>
        <a:spcPct val="0"/>
      </a:spcBef>
      <a:spcAft>
        <a:spcPct val="0"/>
      </a:spcAft>
      <a:defRPr kern="1200">
        <a:solidFill>
          <a:schemeClr val="tx1"/>
        </a:solidFill>
        <a:latin typeface="Arial" charset="0"/>
        <a:ea typeface="SimSun" pitchFamily="2" charset="-122"/>
        <a:cs typeface="+mn-cs"/>
      </a:defRPr>
    </a:lvl4pPr>
    <a:lvl5pPr marL="1828800" algn="l" rtl="0" eaLnBrk="0" fontAlgn="base" hangingPunct="0">
      <a:spcBef>
        <a:spcPct val="0"/>
      </a:spcBef>
      <a:spcAft>
        <a:spcPct val="0"/>
      </a:spcAft>
      <a:defRPr kern="1200">
        <a:solidFill>
          <a:schemeClr val="tx1"/>
        </a:solidFill>
        <a:latin typeface="Arial" charset="0"/>
        <a:ea typeface="SimSun" pitchFamily="2" charset="-122"/>
        <a:cs typeface="+mn-cs"/>
      </a:defRPr>
    </a:lvl5pPr>
    <a:lvl6pPr marL="2286000" algn="l" defTabSz="914400" rtl="0" eaLnBrk="1" latinLnBrk="0" hangingPunct="1">
      <a:defRPr kern="1200">
        <a:solidFill>
          <a:schemeClr val="tx1"/>
        </a:solidFill>
        <a:latin typeface="Arial" charset="0"/>
        <a:ea typeface="SimSun" pitchFamily="2" charset="-122"/>
        <a:cs typeface="+mn-cs"/>
      </a:defRPr>
    </a:lvl6pPr>
    <a:lvl7pPr marL="2743200" algn="l" defTabSz="914400" rtl="0" eaLnBrk="1" latinLnBrk="0" hangingPunct="1">
      <a:defRPr kern="1200">
        <a:solidFill>
          <a:schemeClr val="tx1"/>
        </a:solidFill>
        <a:latin typeface="Arial" charset="0"/>
        <a:ea typeface="SimSun" pitchFamily="2" charset="-122"/>
        <a:cs typeface="+mn-cs"/>
      </a:defRPr>
    </a:lvl7pPr>
    <a:lvl8pPr marL="3200400" algn="l" defTabSz="914400" rtl="0" eaLnBrk="1" latinLnBrk="0" hangingPunct="1">
      <a:defRPr kern="1200">
        <a:solidFill>
          <a:schemeClr val="tx1"/>
        </a:solidFill>
        <a:latin typeface="Arial" charset="0"/>
        <a:ea typeface="SimSun" pitchFamily="2" charset="-122"/>
        <a:cs typeface="+mn-cs"/>
      </a:defRPr>
    </a:lvl8pPr>
    <a:lvl9pPr marL="3657600" algn="l" defTabSz="914400" rtl="0" eaLnBrk="1" latinLnBrk="0" hangingPunct="1">
      <a:defRPr kern="1200">
        <a:solidFill>
          <a:schemeClr val="tx1"/>
        </a:solidFill>
        <a:latin typeface="Arial" charset="0"/>
        <a:ea typeface="SimSun" pitchFamily="2" charset="-122"/>
        <a:cs typeface="+mn-cs"/>
      </a:defRPr>
    </a:lvl9pPr>
  </p:defaultTextStyle>
  <p:extLst>
    <p:ext uri="{EFAFB233-063F-42B5-8137-9DF3F51BA10A}">
      <p15:sldGuideLst xmlns:p15="http://schemas.microsoft.com/office/powerpoint/2012/main">
        <p15:guide id="1" orient="horz" pos="214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3E283"/>
    <a:srgbClr val="47AFAD"/>
    <a:srgbClr val="4DB39F"/>
    <a:srgbClr val="01A3B0"/>
    <a:srgbClr val="00A3B1"/>
    <a:srgbClr val="4BAE9A"/>
    <a:srgbClr val="663300"/>
    <a:srgbClr val="92D050"/>
    <a:srgbClr val="01A2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839" autoAdjust="0"/>
    <p:restoredTop sz="96270" autoAdjust="0"/>
  </p:normalViewPr>
  <p:slideViewPr>
    <p:cSldViewPr>
      <p:cViewPr varScale="1">
        <p:scale>
          <a:sx n="69" d="100"/>
          <a:sy n="69" d="100"/>
        </p:scale>
        <p:origin x="1770" y="60"/>
      </p:cViewPr>
      <p:guideLst>
        <p:guide orient="horz" pos="2141"/>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4" d="100"/>
          <a:sy n="54" d="100"/>
        </p:scale>
        <p:origin x="2820" y="78"/>
      </p:cViewPr>
      <p:guideLst/>
    </p:cSldViewPr>
  </p:notes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CE669D85-4227-4FED-AF8A-23916408831B}" type="datetimeFigureOut">
              <a:rPr lang="en-US"/>
              <a:pPr>
                <a:defRPr/>
              </a:pPr>
              <a:t>01-Dec-16</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B271E4C4-3CAE-4F36-B131-7FF5395696D5}" type="slidenum">
              <a:rPr lang="en-US"/>
              <a:pPr>
                <a:defRPr/>
              </a:pPr>
              <a:t>‹#›</a:t>
            </a:fld>
            <a:endParaRPr lang="en-US"/>
          </a:p>
        </p:txBody>
      </p:sp>
    </p:spTree>
    <p:extLst>
      <p:ext uri="{BB962C8B-B14F-4D97-AF65-F5344CB8AC3E}">
        <p14:creationId xmlns:p14="http://schemas.microsoft.com/office/powerpoint/2010/main" val="23411086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Header Placeholder 1"/>
          <p:cNvSpPr>
            <a:spLocks noGrp="1" noChangeArrowheads="1"/>
          </p:cNvSpPr>
          <p:nvPr>
            <p:ph type="hdr" sz="quarter" idx="4294967295"/>
          </p:nvPr>
        </p:nvSpPr>
        <p:spPr bwMode="auto">
          <a:xfrm>
            <a:off x="0" y="0"/>
            <a:ext cx="2970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531" tIns="47265" rIns="94531" bIns="47265" numCol="1" anchor="t" anchorCtr="0" compatLnSpc="1">
            <a:prstTxWarp prst="textNoShape">
              <a:avLst/>
            </a:prstTxWarp>
          </a:bodyPr>
          <a:lstStyle>
            <a:lvl1pPr eaLnBrk="1" hangingPunct="1">
              <a:buFont typeface="Arial" panose="020B0604020202020204" pitchFamily="34" charset="0"/>
              <a:buNone/>
              <a:defRPr sz="1200">
                <a:latin typeface="Arial" pitchFamily="34" charset="0"/>
              </a:defRPr>
            </a:lvl1pPr>
          </a:lstStyle>
          <a:p>
            <a:pPr>
              <a:defRPr/>
            </a:pPr>
            <a:endParaRPr lang="en-US" altLang="en-US"/>
          </a:p>
        </p:txBody>
      </p:sp>
      <p:sp>
        <p:nvSpPr>
          <p:cNvPr id="3075" name="Date Placeholder 2"/>
          <p:cNvSpPr>
            <a:spLocks noGrp="1" noChangeArrowheads="1"/>
          </p:cNvSpPr>
          <p:nvPr>
            <p:ph type="dt" idx="1"/>
          </p:nvPr>
        </p:nvSpPr>
        <p:spPr bwMode="auto">
          <a:xfrm>
            <a:off x="3883025"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531" tIns="47265" rIns="94531" bIns="47265" numCol="1" anchor="t" anchorCtr="0" compatLnSpc="1">
            <a:prstTxWarp prst="textNoShape">
              <a:avLst/>
            </a:prstTxWarp>
          </a:bodyPr>
          <a:lstStyle>
            <a:lvl1pPr algn="r" eaLnBrk="1" hangingPunct="1">
              <a:buFont typeface="Arial" panose="020B0604020202020204" pitchFamily="34" charset="0"/>
              <a:buNone/>
              <a:defRPr>
                <a:latin typeface="Arial" pitchFamily="34" charset="0"/>
              </a:defRPr>
            </a:lvl1pPr>
          </a:lstStyle>
          <a:p>
            <a:pPr>
              <a:defRPr/>
            </a:pPr>
            <a:fld id="{3F6A6357-07AC-47C3-A1E8-A12F45624E91}" type="datetime1">
              <a:rPr lang="en-US" altLang="en-US"/>
              <a:pPr>
                <a:defRPr/>
              </a:pPr>
              <a:t>01-Dec-16</a:t>
            </a:fld>
            <a:endParaRPr lang="en-US" altLang="en-US" sz="1200" dirty="0"/>
          </a:p>
        </p:txBody>
      </p:sp>
      <p:sp>
        <p:nvSpPr>
          <p:cNvPr id="12292" name="Slide Image Placeholder 3"/>
          <p:cNvSpPr>
            <a:spLocks noGrp="1" noRot="1" noChangeAspect="1" noChangeArrowheads="1"/>
          </p:cNvSpPr>
          <p:nvPr>
            <p:ph type="sldImg" idx="2"/>
          </p:nvPr>
        </p:nvSpPr>
        <p:spPr bwMode="auto">
          <a:xfrm>
            <a:off x="1370013" y="1143000"/>
            <a:ext cx="4116387"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7" name="Notes Placeholder 4"/>
          <p:cNvSpPr>
            <a:spLocks noGrp="1" noRot="1" noChangeAspect="1" noChangeArrowheads="1"/>
          </p:cNvSpPr>
          <p:nvPr/>
        </p:nvSpPr>
        <p:spPr bwMode="auto">
          <a:xfrm>
            <a:off x="684213" y="4400550"/>
            <a:ext cx="548640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531" tIns="47265" rIns="94531" bIns="47265"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SimSun" panose="02010600030101010101" pitchFamily="2" charset="-122"/>
              </a:defRPr>
            </a:lvl9pPr>
          </a:lstStyle>
          <a:p>
            <a:pPr>
              <a:spcBef>
                <a:spcPct val="30000"/>
              </a:spcBef>
              <a:buFont typeface="Arial" panose="020B0604020202020204" pitchFamily="34" charset="0"/>
              <a:buNone/>
              <a:defRPr/>
            </a:pPr>
            <a:r>
              <a:rPr lang="en-US" altLang="en-US" sz="1200" dirty="0"/>
              <a:t>Click to edit Master text styles</a:t>
            </a:r>
          </a:p>
          <a:p>
            <a:pPr>
              <a:spcBef>
                <a:spcPct val="30000"/>
              </a:spcBef>
              <a:buFont typeface="Arial" panose="020B0604020202020204" pitchFamily="34" charset="0"/>
              <a:buNone/>
              <a:defRPr/>
            </a:pPr>
            <a:r>
              <a:rPr lang="en-US" altLang="en-US" sz="1200" dirty="0"/>
              <a:t>Second level</a:t>
            </a:r>
          </a:p>
          <a:p>
            <a:pPr>
              <a:spcBef>
                <a:spcPct val="30000"/>
              </a:spcBef>
              <a:buFont typeface="Arial" panose="020B0604020202020204" pitchFamily="34" charset="0"/>
              <a:buNone/>
              <a:defRPr/>
            </a:pPr>
            <a:r>
              <a:rPr lang="en-US" altLang="en-US" sz="1200" dirty="0"/>
              <a:t>Third level</a:t>
            </a:r>
          </a:p>
          <a:p>
            <a:pPr>
              <a:spcBef>
                <a:spcPct val="30000"/>
              </a:spcBef>
              <a:buFont typeface="Arial" panose="020B0604020202020204" pitchFamily="34" charset="0"/>
              <a:buNone/>
              <a:defRPr/>
            </a:pPr>
            <a:r>
              <a:rPr lang="en-US" altLang="en-US" sz="1200" dirty="0"/>
              <a:t>Fourth level</a:t>
            </a:r>
          </a:p>
          <a:p>
            <a:pPr>
              <a:spcBef>
                <a:spcPct val="30000"/>
              </a:spcBef>
              <a:buFont typeface="Arial" panose="020B0604020202020204" pitchFamily="34" charset="0"/>
              <a:buNone/>
              <a:defRPr/>
            </a:pPr>
            <a:r>
              <a:rPr lang="en-US" altLang="en-US" sz="1200" dirty="0"/>
              <a:t>Fifth level</a:t>
            </a:r>
          </a:p>
        </p:txBody>
      </p:sp>
      <p:sp>
        <p:nvSpPr>
          <p:cNvPr id="3078" name="Footer Placeholder 5"/>
          <p:cNvSpPr>
            <a:spLocks noGrp="1" noChangeArrowheads="1"/>
          </p:cNvSpPr>
          <p:nvPr>
            <p:ph type="ftr" sz="quarter" idx="4"/>
          </p:nvPr>
        </p:nvSpPr>
        <p:spPr bwMode="auto">
          <a:xfrm>
            <a:off x="0" y="8683625"/>
            <a:ext cx="29702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531" tIns="47265" rIns="94531" bIns="47265" numCol="1" anchor="b" anchorCtr="0" compatLnSpc="1">
            <a:prstTxWarp prst="textNoShape">
              <a:avLst/>
            </a:prstTxWarp>
          </a:bodyPr>
          <a:lstStyle>
            <a:lvl1pPr eaLnBrk="1" hangingPunct="1">
              <a:buFont typeface="Arial" panose="020B0604020202020204" pitchFamily="34" charset="0"/>
              <a:buNone/>
              <a:defRPr sz="1200">
                <a:latin typeface="Arial" pitchFamily="34" charset="0"/>
              </a:defRPr>
            </a:lvl1pPr>
          </a:lstStyle>
          <a:p>
            <a:pPr>
              <a:defRPr/>
            </a:pPr>
            <a:endParaRPr lang="en-US" altLang="en-US"/>
          </a:p>
        </p:txBody>
      </p:sp>
      <p:sp>
        <p:nvSpPr>
          <p:cNvPr id="3079" name="Slide Number Placeholder 6"/>
          <p:cNvSpPr>
            <a:spLocks noGrp="1" noChangeArrowheads="1"/>
          </p:cNvSpPr>
          <p:nvPr>
            <p:ph type="sldNum" sz="quarter" idx="5"/>
          </p:nvPr>
        </p:nvSpPr>
        <p:spPr bwMode="auto">
          <a:xfrm>
            <a:off x="3883025" y="8683625"/>
            <a:ext cx="2971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531" tIns="47265" rIns="94531" bIns="47265" numCol="1" anchor="b" anchorCtr="0" compatLnSpc="1">
            <a:prstTxWarp prst="textNoShape">
              <a:avLst/>
            </a:prstTxWarp>
          </a:bodyPr>
          <a:lstStyle>
            <a:lvl1pPr algn="r" eaLnBrk="1" hangingPunct="1">
              <a:buFont typeface="Arial" charset="0"/>
              <a:buNone/>
              <a:defRPr/>
            </a:lvl1pPr>
          </a:lstStyle>
          <a:p>
            <a:pPr>
              <a:defRPr/>
            </a:pPr>
            <a:fld id="{1A404602-C881-42B6-9236-DF5F30583554}" type="slidenum">
              <a:rPr lang="en-US" altLang="en-US"/>
              <a:pPr>
                <a:defRPr/>
              </a:pPr>
              <a:t>‹#›</a:t>
            </a:fld>
            <a:endParaRPr lang="en-US" altLang="en-US" sz="1200"/>
          </a:p>
        </p:txBody>
      </p:sp>
    </p:spTree>
    <p:extLst>
      <p:ext uri="{BB962C8B-B14F-4D97-AF65-F5344CB8AC3E}">
        <p14:creationId xmlns:p14="http://schemas.microsoft.com/office/powerpoint/2010/main" val="1829576566"/>
      </p:ext>
    </p:extLst>
  </p:cSld>
  <p:clrMap bg1="lt1" tx1="dk1" bg2="lt2" tx2="dk2" accent1="accent1" accent2="accent2" accent3="accent3" accent4="accent4" accent5="accent5" accent6="accent6" hlink="hlink" folHlink="folHlink"/>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SimSun" panose="02010600030101010101" pitchFamily="2" charset="-122"/>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SimSun" panose="02010600030101010101" pitchFamily="2" charset="-122"/>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SimSun" panose="02010600030101010101" pitchFamily="2" charset="-122"/>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SimSun" panose="02010600030101010101" pitchFamily="2" charset="-122"/>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SimSun"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370013" y="1143000"/>
            <a:ext cx="4116387" cy="3086100"/>
          </a:xfrm>
        </p:spPr>
      </p:sp>
      <p:sp>
        <p:nvSpPr>
          <p:cNvPr id="13315" name="Notes Placeholder 2"/>
          <p:cNvSpPr>
            <a:spLocks noGrp="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endParaRPr>
          </a:p>
        </p:txBody>
      </p:sp>
      <p:sp>
        <p:nvSpPr>
          <p:cNvPr id="13316" name="Slide Number Placeholder 3"/>
          <p:cNvSpPr>
            <a:spLocks noGrp="1"/>
          </p:cNvSpPr>
          <p:nvPr>
            <p:ph type="sldNum" sz="quarter" idx="5"/>
          </p:nvPr>
        </p:nvSpPr>
        <p:spPr>
          <a:noFill/>
        </p:spPr>
        <p:txBody>
          <a:bodyPr/>
          <a:lstStyle>
            <a:lvl1pPr>
              <a:defRPr>
                <a:solidFill>
                  <a:schemeClr val="tx1"/>
                </a:solidFill>
                <a:latin typeface="Arial" charset="0"/>
                <a:ea typeface="SimSun" pitchFamily="2" charset="-122"/>
              </a:defRPr>
            </a:lvl1pPr>
            <a:lvl2pPr marL="742950" indent="-285750">
              <a:defRPr>
                <a:solidFill>
                  <a:schemeClr val="tx1"/>
                </a:solidFill>
                <a:latin typeface="Arial" charset="0"/>
                <a:ea typeface="SimSun" pitchFamily="2" charset="-122"/>
              </a:defRPr>
            </a:lvl2pPr>
            <a:lvl3pPr marL="1143000" indent="-228600">
              <a:defRPr>
                <a:solidFill>
                  <a:schemeClr val="tx1"/>
                </a:solidFill>
                <a:latin typeface="Arial" charset="0"/>
                <a:ea typeface="SimSun" pitchFamily="2" charset="-122"/>
              </a:defRPr>
            </a:lvl3pPr>
            <a:lvl4pPr marL="1600200" indent="-228600">
              <a:defRPr>
                <a:solidFill>
                  <a:schemeClr val="tx1"/>
                </a:solidFill>
                <a:latin typeface="Arial" charset="0"/>
                <a:ea typeface="SimSun" pitchFamily="2" charset="-122"/>
              </a:defRPr>
            </a:lvl4pPr>
            <a:lvl5pPr marL="2057400" indent="-228600">
              <a:defRPr>
                <a:solidFill>
                  <a:schemeClr val="tx1"/>
                </a:solidFill>
                <a:latin typeface="Arial" charset="0"/>
                <a:ea typeface="SimSun" pitchFamily="2" charset="-122"/>
              </a:defRPr>
            </a:lvl5pPr>
            <a:lvl6pPr marL="2514600" indent="-228600" eaLnBrk="0" fontAlgn="base" hangingPunct="0">
              <a:spcBef>
                <a:spcPct val="0"/>
              </a:spcBef>
              <a:spcAft>
                <a:spcPct val="0"/>
              </a:spcAft>
              <a:defRPr>
                <a:solidFill>
                  <a:schemeClr val="tx1"/>
                </a:solidFill>
                <a:latin typeface="Arial" charset="0"/>
                <a:ea typeface="SimSun" pitchFamily="2" charset="-122"/>
              </a:defRPr>
            </a:lvl6pPr>
            <a:lvl7pPr marL="2971800" indent="-228600" eaLnBrk="0" fontAlgn="base" hangingPunct="0">
              <a:spcBef>
                <a:spcPct val="0"/>
              </a:spcBef>
              <a:spcAft>
                <a:spcPct val="0"/>
              </a:spcAft>
              <a:defRPr>
                <a:solidFill>
                  <a:schemeClr val="tx1"/>
                </a:solidFill>
                <a:latin typeface="Arial" charset="0"/>
                <a:ea typeface="SimSun" pitchFamily="2" charset="-122"/>
              </a:defRPr>
            </a:lvl7pPr>
            <a:lvl8pPr marL="3429000" indent="-228600" eaLnBrk="0" fontAlgn="base" hangingPunct="0">
              <a:spcBef>
                <a:spcPct val="0"/>
              </a:spcBef>
              <a:spcAft>
                <a:spcPct val="0"/>
              </a:spcAft>
              <a:defRPr>
                <a:solidFill>
                  <a:schemeClr val="tx1"/>
                </a:solidFill>
                <a:latin typeface="Arial" charset="0"/>
                <a:ea typeface="SimSun" pitchFamily="2" charset="-122"/>
              </a:defRPr>
            </a:lvl8pPr>
            <a:lvl9pPr marL="3886200" indent="-228600" eaLnBrk="0" fontAlgn="base" hangingPunct="0">
              <a:spcBef>
                <a:spcPct val="0"/>
              </a:spcBef>
              <a:spcAft>
                <a:spcPct val="0"/>
              </a:spcAft>
              <a:defRPr>
                <a:solidFill>
                  <a:schemeClr val="tx1"/>
                </a:solidFill>
                <a:latin typeface="Arial" charset="0"/>
                <a:ea typeface="SimSun" pitchFamily="2" charset="-122"/>
              </a:defRPr>
            </a:lvl9pPr>
          </a:lstStyle>
          <a:p>
            <a:fld id="{6B83477C-62BC-4BA8-9B7B-76141F385F1F}" type="slidenum">
              <a:rPr lang="en-US" altLang="en-US" smtClean="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pPr marL="285750" indent="-285750">
              <a:buFont typeface="Arial" pitchFamily="34" charset="0"/>
              <a:buChar char="•"/>
            </a:pPr>
            <a:r>
              <a:rPr lang="en-US" sz="1200" dirty="0">
                <a:latin typeface="Calibri" pitchFamily="34" charset="0"/>
              </a:rPr>
              <a:t>Limited viewing access</a:t>
            </a:r>
            <a:r>
              <a:rPr lang="en-US" sz="1200" baseline="0" dirty="0">
                <a:latin typeface="Calibri" pitchFamily="34" charset="0"/>
              </a:rPr>
              <a:t> to parents: Parents can be given access to limited cameras to view how their wards are doing at school. This will increase their trust in school and will also result in peace of mind</a:t>
            </a:r>
          </a:p>
          <a:p>
            <a:pPr marL="285750" indent="-285750">
              <a:buFont typeface="Arial" pitchFamily="34" charset="0"/>
              <a:buChar char="•"/>
            </a:pPr>
            <a:r>
              <a:rPr lang="en-US" sz="1200" baseline="0" dirty="0">
                <a:latin typeface="Calibri" pitchFamily="34" charset="0"/>
              </a:rPr>
              <a:t>Centralized control of multiple branches: All the branches can be monitored from a single location with the help of video surveillance. This saves huge travel time and cost</a:t>
            </a:r>
            <a:endParaRPr lang="en-US" sz="1200" dirty="0">
              <a:latin typeface="Calibri" pitchFamily="34" charset="0"/>
            </a:endParaRPr>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10</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11</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pPr marL="285750" indent="-285750">
              <a:buFont typeface="Arial" pitchFamily="34" charset="0"/>
              <a:buChar char="•"/>
            </a:pPr>
            <a:endParaRPr lang="en-US" sz="1200" dirty="0">
              <a:latin typeface="Calibri" pitchFamily="34" charset="0"/>
            </a:endParaRPr>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12</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2</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pPr marL="0" marR="0" indent="0" algn="l" defTabSz="0" rtl="0" eaLnBrk="0" fontAlgn="base" latinLnBrk="0" hangingPunct="0">
              <a:lnSpc>
                <a:spcPct val="100000"/>
              </a:lnSpc>
              <a:spcBef>
                <a:spcPct val="30000"/>
              </a:spcBef>
              <a:spcAft>
                <a:spcPct val="0"/>
              </a:spcAft>
              <a:buClrTx/>
              <a:buSzTx/>
              <a:buFontTx/>
              <a:buNone/>
              <a:tabLst/>
              <a:defRPr/>
            </a:pPr>
            <a:r>
              <a:rPr lang="en-US" dirty="0">
                <a:latin typeface="Calibri" pitchFamily="34" charset="0"/>
              </a:rPr>
              <a:t>The capabilities of Matrix Video Surveillance are not just limited to security. It also increases productivity and quality standards across all hotel chains. This helps in providing guests with a peace of mind and a memorable experience and thereby increasing your</a:t>
            </a:r>
          </a:p>
          <a:p>
            <a:endParaRPr lang="en-US" dirty="0"/>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3</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4</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pPr marL="285750" indent="-285750">
              <a:buFont typeface="Arial" pitchFamily="34" charset="0"/>
              <a:buChar char="•"/>
            </a:pPr>
            <a:r>
              <a:rPr lang="en-US" sz="1200" dirty="0">
                <a:latin typeface="Calibri" pitchFamily="34" charset="0"/>
              </a:rPr>
              <a:t>Unauthorized Access:</a:t>
            </a:r>
            <a:r>
              <a:rPr lang="en-US" sz="1200" baseline="0" dirty="0">
                <a:latin typeface="Calibri" pitchFamily="34" charset="0"/>
              </a:rPr>
              <a:t> Can be of two types: outsiders entering the campus</a:t>
            </a:r>
          </a:p>
          <a:p>
            <a:pPr marL="285750" indent="-285750">
              <a:buFont typeface="Arial" pitchFamily="34" charset="0"/>
              <a:buChar char="•"/>
            </a:pPr>
            <a:r>
              <a:rPr lang="en-US" sz="1200" baseline="0" dirty="0">
                <a:latin typeface="Calibri" pitchFamily="34" charset="0"/>
              </a:rPr>
              <a:t>Internal restrictions: labs where only research scholars are allowed access</a:t>
            </a:r>
          </a:p>
          <a:p>
            <a:pPr marL="285750" indent="-285750">
              <a:buFont typeface="Arial" pitchFamily="34" charset="0"/>
              <a:buChar char="•"/>
            </a:pPr>
            <a:endParaRPr lang="en-US" sz="1200" baseline="0" dirty="0">
              <a:latin typeface="Calibri" pitchFamily="34" charset="0"/>
            </a:endParaRPr>
          </a:p>
          <a:p>
            <a:pPr marL="285750" indent="-285750">
              <a:buFont typeface="Arial" pitchFamily="34" charset="0"/>
              <a:buChar char="•"/>
            </a:pPr>
            <a:r>
              <a:rPr lang="en-US" sz="1200" baseline="0" dirty="0">
                <a:latin typeface="Calibri" pitchFamily="34" charset="0"/>
              </a:rPr>
              <a:t>Works as a deterrent: Video Surveillance has a psychological impact on the minds of miscreants which prevents them from indulging in misdeeds</a:t>
            </a:r>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5</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6</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pPr marL="285750" indent="-285750">
              <a:buFont typeface="Arial" pitchFamily="34" charset="0"/>
              <a:buChar char="•"/>
            </a:pPr>
            <a:r>
              <a:rPr lang="en-US" sz="1200" dirty="0">
                <a:latin typeface="Calibri" pitchFamily="34" charset="0"/>
              </a:rPr>
              <a:t>Two way audio allows you to record reach and every lecture for future reference.</a:t>
            </a:r>
            <a:r>
              <a:rPr lang="en-US" sz="1200" baseline="0" dirty="0">
                <a:latin typeface="Calibri" pitchFamily="34" charset="0"/>
              </a:rPr>
              <a:t> This can be used if any student is absent for health reasons/ representing institute at sporting events/ seminars or for revision</a:t>
            </a:r>
          </a:p>
          <a:p>
            <a:pPr marL="285750" indent="-285750">
              <a:buFont typeface="Arial" pitchFamily="34" charset="0"/>
              <a:buChar char="•"/>
            </a:pPr>
            <a:r>
              <a:rPr lang="en-US" sz="1200" baseline="0" dirty="0">
                <a:latin typeface="Calibri" pitchFamily="34" charset="0"/>
              </a:rPr>
              <a:t>Using the same clips, performance of teachers can also be evaluated whether they are adhering to university standards</a:t>
            </a:r>
          </a:p>
          <a:p>
            <a:pPr marL="285750" indent="-285750">
              <a:buFont typeface="Arial" pitchFamily="34" charset="0"/>
              <a:buChar char="•"/>
            </a:pPr>
            <a:r>
              <a:rPr lang="en-US" sz="1200" baseline="0" dirty="0">
                <a:latin typeface="Calibri" pitchFamily="34" charset="0"/>
              </a:rPr>
              <a:t>Integration with library management software allows taking a video clip whenever a book is issued through the software. This fixes accountability in case a book goes missing</a:t>
            </a:r>
            <a:endParaRPr lang="en-US" sz="1200" dirty="0">
              <a:latin typeface="Calibri" pitchFamily="34" charset="0"/>
            </a:endParaRPr>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7</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r>
              <a:rPr lang="en-US" baseline="0"/>
              <a:t>Public </a:t>
            </a:r>
            <a:r>
              <a:rPr lang="en-US" baseline="0" dirty="0"/>
              <a:t>announcement system allows addressing individual classes/ or group of classes together, so that instructions can be passed on to students and teachers within no time</a:t>
            </a:r>
          </a:p>
          <a:p>
            <a:endParaRPr lang="en-US" baseline="0" dirty="0"/>
          </a:p>
          <a:p>
            <a:r>
              <a:rPr lang="en-US" baseline="0" dirty="0"/>
              <a:t>Intrusion will give a notification in case any student tries to jump over the boundary wall</a:t>
            </a:r>
            <a:endParaRPr lang="en-US" dirty="0"/>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8</a:t>
            </a:fld>
            <a:endParaRPr lang="en-US" altLang="en-US" sz="1200"/>
          </a:p>
        </p:txBody>
      </p:sp>
    </p:spTree>
    <p:extLst>
      <p:ext uri="{BB962C8B-B14F-4D97-AF65-F5344CB8AC3E}">
        <p14:creationId xmlns:p14="http://schemas.microsoft.com/office/powerpoint/2010/main" val="3133755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0013" y="1143000"/>
            <a:ext cx="4116387" cy="3086100"/>
          </a:xfrm>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404602-C881-42B6-9236-DF5F30583554}" type="slidenum">
              <a:rPr lang="en-US" altLang="en-US" smtClean="0"/>
              <a:pPr>
                <a:defRPr/>
              </a:pPr>
              <a:t>9</a:t>
            </a:fld>
            <a:endParaRPr lang="en-US" altLang="en-US" sz="1200"/>
          </a:p>
        </p:txBody>
      </p:sp>
    </p:spTree>
    <p:extLst>
      <p:ext uri="{BB962C8B-B14F-4D97-AF65-F5344CB8AC3E}">
        <p14:creationId xmlns:p14="http://schemas.microsoft.com/office/powerpoint/2010/main" val="3711635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1833"/>
            <a:ext cx="6858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568"/>
            <a:ext cx="6858000" cy="165523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2"/>
          <p:cNvSpPr>
            <a:spLocks noGrp="1" noChangeArrowheads="1"/>
          </p:cNvSpPr>
          <p:nvPr>
            <p:ph type="dt" sz="half" idx="10"/>
          </p:nvPr>
        </p:nvSpPr>
        <p:spPr>
          <a:ln/>
        </p:spPr>
        <p:txBody>
          <a:bodyPr/>
          <a:lstStyle>
            <a:lvl1pPr>
              <a:defRPr/>
            </a:lvl1pPr>
          </a:lstStyle>
          <a:p>
            <a:pPr>
              <a:defRPr/>
            </a:pPr>
            <a:fld id="{4A89FB9A-8AC3-47C2-9D16-D4BA0B73F0E2}" type="datetime1">
              <a:rPr lang="en-US" altLang="en-US"/>
              <a:pPr>
                <a:defRPr/>
              </a:pPr>
              <a:t>01-Dec-16</a:t>
            </a:fld>
            <a:endParaRPr lang="en-US" altLang="en-US" sz="1800" dirty="0">
              <a:solidFill>
                <a:schemeClr val="tx1"/>
              </a:solidFill>
            </a:endParaRPr>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2E184AC2-0376-4622-92DD-7E71DBB62CA9}"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1788114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6185"/>
            <a:ext cx="7886700" cy="132503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noChangeArrowheads="1"/>
          </p:cNvSpPr>
          <p:nvPr>
            <p:ph type="dt" sz="half" idx="10"/>
          </p:nvPr>
        </p:nvSpPr>
        <p:spPr>
          <a:ln/>
        </p:spPr>
        <p:txBody>
          <a:bodyPr/>
          <a:lstStyle>
            <a:lvl1pPr>
              <a:defRPr/>
            </a:lvl1pPr>
          </a:lstStyle>
          <a:p>
            <a:pPr>
              <a:defRPr/>
            </a:pPr>
            <a:fld id="{7803C176-B226-4537-9556-268F53D902BB}" type="datetime1">
              <a:rPr lang="en-US" altLang="en-US"/>
              <a:pPr>
                <a:defRPr/>
              </a:pPr>
              <a:t>01-Dec-16</a:t>
            </a:fld>
            <a:endParaRPr lang="en-US" altLang="en-US" sz="1800" dirty="0">
              <a:solidFill>
                <a:schemeClr val="tx1"/>
              </a:solidFill>
            </a:endParaRPr>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5588DE47-8D6C-495D-85D6-30A24B9CA42D}"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1398209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5759449"/>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66185"/>
            <a:ext cx="6019800" cy="57594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noChangeArrowheads="1"/>
          </p:cNvSpPr>
          <p:nvPr>
            <p:ph type="dt" sz="half" idx="10"/>
          </p:nvPr>
        </p:nvSpPr>
        <p:spPr>
          <a:ln/>
        </p:spPr>
        <p:txBody>
          <a:bodyPr/>
          <a:lstStyle>
            <a:lvl1pPr>
              <a:defRPr/>
            </a:lvl1pPr>
          </a:lstStyle>
          <a:p>
            <a:pPr>
              <a:defRPr/>
            </a:pPr>
            <a:fld id="{7D1F63DC-6FC3-471D-8CC1-C0E137A9F8F9}" type="datetime1">
              <a:rPr lang="en-US" altLang="en-US"/>
              <a:pPr>
                <a:defRPr/>
              </a:pPr>
              <a:t>01-Dec-16</a:t>
            </a:fld>
            <a:endParaRPr lang="en-US" altLang="en-US" sz="1800" dirty="0">
              <a:solidFill>
                <a:schemeClr val="tx1"/>
              </a:solidFill>
            </a:endParaRPr>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81915C78-7CD6-4C77-9422-BA3714D85EED}"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1444748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1833"/>
            <a:ext cx="6858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568"/>
            <a:ext cx="6858000" cy="165523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2"/>
          <p:cNvSpPr>
            <a:spLocks noGrp="1" noChangeArrowheads="1"/>
          </p:cNvSpPr>
          <p:nvPr>
            <p:ph type="dt" sz="half" idx="10"/>
          </p:nvPr>
        </p:nvSpPr>
        <p:spPr>
          <a:ln/>
        </p:spPr>
        <p:txBody>
          <a:bodyPr/>
          <a:lstStyle>
            <a:lvl1pPr>
              <a:defRPr/>
            </a:lvl1pPr>
          </a:lstStyle>
          <a:p>
            <a:pPr>
              <a:defRPr/>
            </a:pPr>
            <a:fld id="{5E37DAEC-47A1-4C69-A5C4-4FF466BE224B}" type="datetime1">
              <a:rPr lang="en-US" altLang="en-US"/>
              <a:pPr>
                <a:defRPr/>
              </a:pPr>
              <a:t>01-Dec-16</a:t>
            </a:fld>
            <a:endParaRPr lang="en-US" altLang="en-US" sz="1800" dirty="0"/>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35BEB71B-8496-410D-8B45-539EAD93EE95}" type="slidenum">
              <a:rPr lang="en-US" altLang="en-US"/>
              <a:pPr>
                <a:defRPr/>
              </a:pPr>
              <a:t>‹#›</a:t>
            </a:fld>
            <a:endParaRPr lang="en-US" altLang="en-US" sz="1800"/>
          </a:p>
        </p:txBody>
      </p:sp>
    </p:spTree>
    <p:extLst>
      <p:ext uri="{BB962C8B-B14F-4D97-AF65-F5344CB8AC3E}">
        <p14:creationId xmlns:p14="http://schemas.microsoft.com/office/powerpoint/2010/main" val="90717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6185"/>
            <a:ext cx="7886700" cy="1325033"/>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noChangeArrowheads="1"/>
          </p:cNvSpPr>
          <p:nvPr>
            <p:ph type="dt" sz="half" idx="10"/>
          </p:nvPr>
        </p:nvSpPr>
        <p:spPr>
          <a:ln/>
        </p:spPr>
        <p:txBody>
          <a:bodyPr/>
          <a:lstStyle>
            <a:lvl1pPr>
              <a:defRPr/>
            </a:lvl1pPr>
          </a:lstStyle>
          <a:p>
            <a:pPr>
              <a:defRPr/>
            </a:pPr>
            <a:fld id="{6CEB883F-9C5B-41C0-8745-D334A5E06710}" type="datetime1">
              <a:rPr lang="en-US" altLang="en-US"/>
              <a:pPr>
                <a:defRPr/>
              </a:pPr>
              <a:t>01-Dec-16</a:t>
            </a:fld>
            <a:endParaRPr lang="en-US" altLang="en-US" sz="1800" dirty="0"/>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090BCAE1-B1CA-4BFF-84C6-CB0F77115AD6}" type="slidenum">
              <a:rPr lang="en-US" altLang="en-US"/>
              <a:pPr>
                <a:defRPr/>
              </a:pPr>
              <a:t>‹#›</a:t>
            </a:fld>
            <a:endParaRPr lang="en-US" altLang="en-US" sz="1800"/>
          </a:p>
        </p:txBody>
      </p:sp>
    </p:spTree>
    <p:extLst>
      <p:ext uri="{BB962C8B-B14F-4D97-AF65-F5344CB8AC3E}">
        <p14:creationId xmlns:p14="http://schemas.microsoft.com/office/powerpoint/2010/main" val="4108862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10267"/>
            <a:ext cx="7886700" cy="285326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8934"/>
            <a:ext cx="7886700" cy="150071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2"/>
          <p:cNvSpPr>
            <a:spLocks noGrp="1" noChangeArrowheads="1"/>
          </p:cNvSpPr>
          <p:nvPr>
            <p:ph type="dt" sz="half" idx="10"/>
          </p:nvPr>
        </p:nvSpPr>
        <p:spPr>
          <a:ln/>
        </p:spPr>
        <p:txBody>
          <a:bodyPr/>
          <a:lstStyle>
            <a:lvl1pPr>
              <a:defRPr/>
            </a:lvl1pPr>
          </a:lstStyle>
          <a:p>
            <a:pPr>
              <a:defRPr/>
            </a:pPr>
            <a:fld id="{E1E9025D-2EA6-4B92-A8D4-53C49C257381}" type="datetime1">
              <a:rPr lang="en-US" altLang="en-US"/>
              <a:pPr>
                <a:defRPr/>
              </a:pPr>
              <a:t>01-Dec-16</a:t>
            </a:fld>
            <a:endParaRPr lang="en-US" altLang="en-US" sz="1800" dirty="0"/>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D6318110-9AE3-4B50-848B-E95B6EE8BEDA}" type="slidenum">
              <a:rPr lang="en-US" altLang="en-US"/>
              <a:pPr>
                <a:defRPr/>
              </a:pPr>
              <a:t>‹#›</a:t>
            </a:fld>
            <a:endParaRPr lang="en-US" altLang="en-US" sz="1800"/>
          </a:p>
        </p:txBody>
      </p:sp>
    </p:spTree>
    <p:extLst>
      <p:ext uri="{BB962C8B-B14F-4D97-AF65-F5344CB8AC3E}">
        <p14:creationId xmlns:p14="http://schemas.microsoft.com/office/powerpoint/2010/main" val="18612322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6185"/>
            <a:ext cx="7886700" cy="132503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
          <p:cNvSpPr>
            <a:spLocks noGrp="1" noChangeArrowheads="1"/>
          </p:cNvSpPr>
          <p:nvPr>
            <p:ph type="dt" sz="half" idx="10"/>
          </p:nvPr>
        </p:nvSpPr>
        <p:spPr>
          <a:ln/>
        </p:spPr>
        <p:txBody>
          <a:bodyPr/>
          <a:lstStyle>
            <a:lvl1pPr>
              <a:defRPr/>
            </a:lvl1pPr>
          </a:lstStyle>
          <a:p>
            <a:pPr>
              <a:defRPr/>
            </a:pPr>
            <a:fld id="{6B5017D8-E9F4-4D2D-969D-75F94E04BA6F}" type="datetime1">
              <a:rPr lang="en-US" altLang="en-US"/>
              <a:pPr>
                <a:defRPr/>
              </a:pPr>
              <a:t>01-Dec-16</a:t>
            </a:fld>
            <a:endParaRPr lang="en-US" altLang="en-US" sz="1800" dirty="0"/>
          </a:p>
        </p:txBody>
      </p:sp>
      <p:sp>
        <p:nvSpPr>
          <p:cNvPr id="6"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7" name="Slide Number Placeholder 4"/>
          <p:cNvSpPr>
            <a:spLocks noGrp="1" noChangeArrowheads="1"/>
          </p:cNvSpPr>
          <p:nvPr>
            <p:ph type="sldNum" sz="quarter" idx="12"/>
          </p:nvPr>
        </p:nvSpPr>
        <p:spPr>
          <a:ln/>
        </p:spPr>
        <p:txBody>
          <a:bodyPr/>
          <a:lstStyle>
            <a:lvl1pPr>
              <a:defRPr/>
            </a:lvl1pPr>
          </a:lstStyle>
          <a:p>
            <a:pPr>
              <a:defRPr/>
            </a:pPr>
            <a:fld id="{98FD73FF-4D52-4D38-9118-9E93A4832C64}" type="slidenum">
              <a:rPr lang="en-US" altLang="en-US"/>
              <a:pPr>
                <a:defRPr/>
              </a:pPr>
              <a:t>‹#›</a:t>
            </a:fld>
            <a:endParaRPr lang="en-US" altLang="en-US" sz="1800"/>
          </a:p>
        </p:txBody>
      </p:sp>
    </p:spTree>
    <p:extLst>
      <p:ext uri="{BB962C8B-B14F-4D97-AF65-F5344CB8AC3E}">
        <p14:creationId xmlns:p14="http://schemas.microsoft.com/office/powerpoint/2010/main" val="947320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6185"/>
            <a:ext cx="7886700" cy="132503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630239" y="1680634"/>
            <a:ext cx="3868737" cy="825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9" y="2506133"/>
            <a:ext cx="3868737" cy="368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0634"/>
            <a:ext cx="3887788" cy="825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6133"/>
            <a:ext cx="3887788" cy="368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
          <p:cNvSpPr>
            <a:spLocks noGrp="1" noChangeArrowheads="1"/>
          </p:cNvSpPr>
          <p:nvPr>
            <p:ph type="dt" sz="half" idx="10"/>
          </p:nvPr>
        </p:nvSpPr>
        <p:spPr>
          <a:ln/>
        </p:spPr>
        <p:txBody>
          <a:bodyPr/>
          <a:lstStyle>
            <a:lvl1pPr>
              <a:defRPr/>
            </a:lvl1pPr>
          </a:lstStyle>
          <a:p>
            <a:pPr>
              <a:defRPr/>
            </a:pPr>
            <a:fld id="{92886565-0F26-4E16-B0EB-6177BF56E625}" type="datetime1">
              <a:rPr lang="en-US" altLang="en-US"/>
              <a:pPr>
                <a:defRPr/>
              </a:pPr>
              <a:t>01-Dec-16</a:t>
            </a:fld>
            <a:endParaRPr lang="en-US" altLang="en-US" sz="1800" dirty="0"/>
          </a:p>
        </p:txBody>
      </p:sp>
      <p:sp>
        <p:nvSpPr>
          <p:cNvPr id="8"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9" name="Slide Number Placeholder 4"/>
          <p:cNvSpPr>
            <a:spLocks noGrp="1" noChangeArrowheads="1"/>
          </p:cNvSpPr>
          <p:nvPr>
            <p:ph type="sldNum" sz="quarter" idx="12"/>
          </p:nvPr>
        </p:nvSpPr>
        <p:spPr>
          <a:ln/>
        </p:spPr>
        <p:txBody>
          <a:bodyPr/>
          <a:lstStyle>
            <a:lvl1pPr>
              <a:defRPr/>
            </a:lvl1pPr>
          </a:lstStyle>
          <a:p>
            <a:pPr>
              <a:defRPr/>
            </a:pPr>
            <a:fld id="{E6BBF347-0DC4-4157-9A56-7662D028A6FC}" type="slidenum">
              <a:rPr lang="en-US" altLang="en-US"/>
              <a:pPr>
                <a:defRPr/>
              </a:pPr>
              <a:t>‹#›</a:t>
            </a:fld>
            <a:endParaRPr lang="en-US" altLang="en-US" sz="1800"/>
          </a:p>
        </p:txBody>
      </p:sp>
    </p:spTree>
    <p:extLst>
      <p:ext uri="{BB962C8B-B14F-4D97-AF65-F5344CB8AC3E}">
        <p14:creationId xmlns:p14="http://schemas.microsoft.com/office/powerpoint/2010/main" val="2931821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6185"/>
            <a:ext cx="7886700" cy="1325033"/>
          </a:xfrm>
          <a:prstGeom prst="rect">
            <a:avLst/>
          </a:prstGeom>
        </p:spPr>
        <p:txBody>
          <a:bodyPr/>
          <a:lstStyle/>
          <a:p>
            <a:r>
              <a:rPr lang="en-US"/>
              <a:t>Click to edit Master title style</a:t>
            </a:r>
          </a:p>
        </p:txBody>
      </p:sp>
      <p:sp>
        <p:nvSpPr>
          <p:cNvPr id="3" name="Date Placeholder 2"/>
          <p:cNvSpPr>
            <a:spLocks noGrp="1" noChangeArrowheads="1"/>
          </p:cNvSpPr>
          <p:nvPr>
            <p:ph type="dt" sz="half" idx="10"/>
          </p:nvPr>
        </p:nvSpPr>
        <p:spPr>
          <a:ln/>
        </p:spPr>
        <p:txBody>
          <a:bodyPr/>
          <a:lstStyle>
            <a:lvl1pPr>
              <a:defRPr/>
            </a:lvl1pPr>
          </a:lstStyle>
          <a:p>
            <a:pPr>
              <a:defRPr/>
            </a:pPr>
            <a:fld id="{9DD7AA3F-9205-4E0B-AEBA-BECBA3BDE0D4}" type="datetime1">
              <a:rPr lang="en-US" altLang="en-US"/>
              <a:pPr>
                <a:defRPr/>
              </a:pPr>
              <a:t>01-Dec-16</a:t>
            </a:fld>
            <a:endParaRPr lang="en-US" altLang="en-US" sz="1800" dirty="0"/>
          </a:p>
        </p:txBody>
      </p:sp>
      <p:sp>
        <p:nvSpPr>
          <p:cNvPr id="4"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5" name="Slide Number Placeholder 4"/>
          <p:cNvSpPr>
            <a:spLocks noGrp="1" noChangeArrowheads="1"/>
          </p:cNvSpPr>
          <p:nvPr>
            <p:ph type="sldNum" sz="quarter" idx="12"/>
          </p:nvPr>
        </p:nvSpPr>
        <p:spPr>
          <a:ln/>
        </p:spPr>
        <p:txBody>
          <a:bodyPr/>
          <a:lstStyle>
            <a:lvl1pPr>
              <a:defRPr/>
            </a:lvl1pPr>
          </a:lstStyle>
          <a:p>
            <a:pPr>
              <a:defRPr/>
            </a:pPr>
            <a:fld id="{9AC150BA-992C-4DD4-8793-F38F3F1979A9}" type="slidenum">
              <a:rPr lang="en-US" altLang="en-US"/>
              <a:pPr>
                <a:defRPr/>
              </a:pPr>
              <a:t>‹#›</a:t>
            </a:fld>
            <a:endParaRPr lang="en-US" altLang="en-US" sz="1800"/>
          </a:p>
        </p:txBody>
      </p:sp>
    </p:spTree>
    <p:extLst>
      <p:ext uri="{BB962C8B-B14F-4D97-AF65-F5344CB8AC3E}">
        <p14:creationId xmlns:p14="http://schemas.microsoft.com/office/powerpoint/2010/main" val="18893745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
          <p:cNvSpPr>
            <a:spLocks noGrp="1" noChangeArrowheads="1"/>
          </p:cNvSpPr>
          <p:nvPr>
            <p:ph type="dt" sz="half" idx="10"/>
          </p:nvPr>
        </p:nvSpPr>
        <p:spPr>
          <a:ln/>
        </p:spPr>
        <p:txBody>
          <a:bodyPr/>
          <a:lstStyle>
            <a:lvl1pPr>
              <a:defRPr/>
            </a:lvl1pPr>
          </a:lstStyle>
          <a:p>
            <a:pPr>
              <a:defRPr/>
            </a:pPr>
            <a:fld id="{C3EC8330-DD13-4F04-A83F-4F0D74069C95}" type="datetime1">
              <a:rPr lang="en-US" altLang="en-US"/>
              <a:pPr>
                <a:defRPr/>
              </a:pPr>
              <a:t>01-Dec-16</a:t>
            </a:fld>
            <a:endParaRPr lang="en-US" altLang="en-US" sz="1800" dirty="0"/>
          </a:p>
        </p:txBody>
      </p:sp>
      <p:sp>
        <p:nvSpPr>
          <p:cNvPr id="3"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4" name="Slide Number Placeholder 4"/>
          <p:cNvSpPr>
            <a:spLocks noGrp="1" noChangeArrowheads="1"/>
          </p:cNvSpPr>
          <p:nvPr>
            <p:ph type="sldNum" sz="quarter" idx="12"/>
          </p:nvPr>
        </p:nvSpPr>
        <p:spPr>
          <a:ln/>
        </p:spPr>
        <p:txBody>
          <a:bodyPr/>
          <a:lstStyle>
            <a:lvl1pPr>
              <a:defRPr/>
            </a:lvl1pPr>
          </a:lstStyle>
          <a:p>
            <a:pPr>
              <a:defRPr/>
            </a:pPr>
            <a:fld id="{AB9D87FA-C68C-4A96-9D25-EA88D2A9053E}" type="slidenum">
              <a:rPr lang="en-US" altLang="en-US"/>
              <a:pPr>
                <a:defRPr/>
              </a:pPr>
              <a:t>‹#›</a:t>
            </a:fld>
            <a:endParaRPr lang="en-US" altLang="en-US" sz="1800"/>
          </a:p>
        </p:txBody>
      </p:sp>
    </p:spTree>
    <p:extLst>
      <p:ext uri="{BB962C8B-B14F-4D97-AF65-F5344CB8AC3E}">
        <p14:creationId xmlns:p14="http://schemas.microsoft.com/office/powerpoint/2010/main" val="6242191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8485"/>
            <a:ext cx="4629150" cy="48725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9" y="2057400"/>
            <a:ext cx="2949575" cy="381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2"/>
          <p:cNvSpPr>
            <a:spLocks noGrp="1" noChangeArrowheads="1"/>
          </p:cNvSpPr>
          <p:nvPr>
            <p:ph type="dt" sz="half" idx="10"/>
          </p:nvPr>
        </p:nvSpPr>
        <p:spPr>
          <a:ln/>
        </p:spPr>
        <p:txBody>
          <a:bodyPr/>
          <a:lstStyle>
            <a:lvl1pPr>
              <a:defRPr/>
            </a:lvl1pPr>
          </a:lstStyle>
          <a:p>
            <a:pPr>
              <a:defRPr/>
            </a:pPr>
            <a:fld id="{416632CA-CDCE-410A-A708-5024953BE925}" type="datetime1">
              <a:rPr lang="en-US" altLang="en-US"/>
              <a:pPr>
                <a:defRPr/>
              </a:pPr>
              <a:t>01-Dec-16</a:t>
            </a:fld>
            <a:endParaRPr lang="en-US" altLang="en-US" sz="1800" dirty="0"/>
          </a:p>
        </p:txBody>
      </p:sp>
      <p:sp>
        <p:nvSpPr>
          <p:cNvPr id="6"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7" name="Slide Number Placeholder 4"/>
          <p:cNvSpPr>
            <a:spLocks noGrp="1" noChangeArrowheads="1"/>
          </p:cNvSpPr>
          <p:nvPr>
            <p:ph type="sldNum" sz="quarter" idx="12"/>
          </p:nvPr>
        </p:nvSpPr>
        <p:spPr>
          <a:ln/>
        </p:spPr>
        <p:txBody>
          <a:bodyPr/>
          <a:lstStyle>
            <a:lvl1pPr>
              <a:defRPr/>
            </a:lvl1pPr>
          </a:lstStyle>
          <a:p>
            <a:pPr>
              <a:defRPr/>
            </a:pPr>
            <a:fld id="{F16920C7-9483-4BA8-96E7-153DF4AA2FD4}" type="slidenum">
              <a:rPr lang="en-US" altLang="en-US"/>
              <a:pPr>
                <a:defRPr/>
              </a:pPr>
              <a:t>‹#›</a:t>
            </a:fld>
            <a:endParaRPr lang="en-US" altLang="en-US" sz="1800"/>
          </a:p>
        </p:txBody>
      </p:sp>
    </p:spTree>
    <p:extLst>
      <p:ext uri="{BB962C8B-B14F-4D97-AF65-F5344CB8AC3E}">
        <p14:creationId xmlns:p14="http://schemas.microsoft.com/office/powerpoint/2010/main" val="692667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6185"/>
            <a:ext cx="7886700" cy="1325033"/>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noChangeArrowheads="1"/>
          </p:cNvSpPr>
          <p:nvPr>
            <p:ph type="dt" sz="half" idx="10"/>
          </p:nvPr>
        </p:nvSpPr>
        <p:spPr>
          <a:ln/>
        </p:spPr>
        <p:txBody>
          <a:bodyPr/>
          <a:lstStyle>
            <a:lvl1pPr>
              <a:defRPr/>
            </a:lvl1pPr>
          </a:lstStyle>
          <a:p>
            <a:pPr>
              <a:defRPr/>
            </a:pPr>
            <a:fld id="{F4F97306-2538-4942-BAF7-227F0E32E0A5}" type="datetime1">
              <a:rPr lang="en-US" altLang="en-US"/>
              <a:pPr>
                <a:defRPr/>
              </a:pPr>
              <a:t>01-Dec-16</a:t>
            </a:fld>
            <a:endParaRPr lang="en-US" altLang="en-US" sz="1800" dirty="0">
              <a:solidFill>
                <a:schemeClr val="tx1"/>
              </a:solidFill>
            </a:endParaRPr>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D8596491-AAAF-498A-8C8A-D5E6AE60B357}"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21196809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8485"/>
            <a:ext cx="4629150" cy="487256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sym typeface="Calibri" panose="020F0502020204030204" pitchFamily="34" charset="0"/>
            </a:endParaRPr>
          </a:p>
        </p:txBody>
      </p:sp>
      <p:sp>
        <p:nvSpPr>
          <p:cNvPr id="4" name="Text Placeholder 3"/>
          <p:cNvSpPr>
            <a:spLocks noGrp="1"/>
          </p:cNvSpPr>
          <p:nvPr>
            <p:ph type="body" sz="half" idx="2"/>
          </p:nvPr>
        </p:nvSpPr>
        <p:spPr>
          <a:xfrm>
            <a:off x="630239" y="2057400"/>
            <a:ext cx="2949575" cy="381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2"/>
          <p:cNvSpPr>
            <a:spLocks noGrp="1" noChangeArrowheads="1"/>
          </p:cNvSpPr>
          <p:nvPr>
            <p:ph type="dt" sz="half" idx="10"/>
          </p:nvPr>
        </p:nvSpPr>
        <p:spPr>
          <a:ln/>
        </p:spPr>
        <p:txBody>
          <a:bodyPr/>
          <a:lstStyle>
            <a:lvl1pPr>
              <a:defRPr/>
            </a:lvl1pPr>
          </a:lstStyle>
          <a:p>
            <a:pPr>
              <a:defRPr/>
            </a:pPr>
            <a:fld id="{ECF6A92B-42AA-42EF-B913-B6AD74EE79C5}" type="datetime1">
              <a:rPr lang="en-US" altLang="en-US"/>
              <a:pPr>
                <a:defRPr/>
              </a:pPr>
              <a:t>01-Dec-16</a:t>
            </a:fld>
            <a:endParaRPr lang="en-US" altLang="en-US" sz="1800" dirty="0"/>
          </a:p>
        </p:txBody>
      </p:sp>
      <p:sp>
        <p:nvSpPr>
          <p:cNvPr id="6"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7" name="Slide Number Placeholder 4"/>
          <p:cNvSpPr>
            <a:spLocks noGrp="1" noChangeArrowheads="1"/>
          </p:cNvSpPr>
          <p:nvPr>
            <p:ph type="sldNum" sz="quarter" idx="12"/>
          </p:nvPr>
        </p:nvSpPr>
        <p:spPr>
          <a:ln/>
        </p:spPr>
        <p:txBody>
          <a:bodyPr/>
          <a:lstStyle>
            <a:lvl1pPr>
              <a:defRPr/>
            </a:lvl1pPr>
          </a:lstStyle>
          <a:p>
            <a:pPr>
              <a:defRPr/>
            </a:pPr>
            <a:fld id="{4F61E122-BFA5-42AC-87A8-F43850E5B29D}" type="slidenum">
              <a:rPr lang="en-US" altLang="en-US"/>
              <a:pPr>
                <a:defRPr/>
              </a:pPr>
              <a:t>‹#›</a:t>
            </a:fld>
            <a:endParaRPr lang="en-US" altLang="en-US" sz="1800"/>
          </a:p>
        </p:txBody>
      </p:sp>
    </p:spTree>
    <p:extLst>
      <p:ext uri="{BB962C8B-B14F-4D97-AF65-F5344CB8AC3E}">
        <p14:creationId xmlns:p14="http://schemas.microsoft.com/office/powerpoint/2010/main" val="26078935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6185"/>
            <a:ext cx="7886700" cy="132503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noChangeArrowheads="1"/>
          </p:cNvSpPr>
          <p:nvPr>
            <p:ph type="dt" sz="half" idx="10"/>
          </p:nvPr>
        </p:nvSpPr>
        <p:spPr>
          <a:ln/>
        </p:spPr>
        <p:txBody>
          <a:bodyPr/>
          <a:lstStyle>
            <a:lvl1pPr>
              <a:defRPr/>
            </a:lvl1pPr>
          </a:lstStyle>
          <a:p>
            <a:pPr>
              <a:defRPr/>
            </a:pPr>
            <a:fld id="{DAF29542-F5C7-41E2-AF91-8D4C70A3B662}" type="datetime1">
              <a:rPr lang="en-US" altLang="en-US"/>
              <a:pPr>
                <a:defRPr/>
              </a:pPr>
              <a:t>01-Dec-16</a:t>
            </a:fld>
            <a:endParaRPr lang="en-US" altLang="en-US" sz="1800" dirty="0"/>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9F6E04F8-27F0-4838-90F3-ABA5D7E24E38}" type="slidenum">
              <a:rPr lang="en-US" altLang="en-US"/>
              <a:pPr>
                <a:defRPr/>
              </a:pPr>
              <a:t>‹#›</a:t>
            </a:fld>
            <a:endParaRPr lang="en-US" altLang="en-US" sz="1800"/>
          </a:p>
        </p:txBody>
      </p:sp>
    </p:spTree>
    <p:extLst>
      <p:ext uri="{BB962C8B-B14F-4D97-AF65-F5344CB8AC3E}">
        <p14:creationId xmlns:p14="http://schemas.microsoft.com/office/powerpoint/2010/main" val="34546851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5759449"/>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66185"/>
            <a:ext cx="6019800" cy="57594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noChangeArrowheads="1"/>
          </p:cNvSpPr>
          <p:nvPr>
            <p:ph type="dt" sz="half" idx="10"/>
          </p:nvPr>
        </p:nvSpPr>
        <p:spPr>
          <a:ln/>
        </p:spPr>
        <p:txBody>
          <a:bodyPr/>
          <a:lstStyle>
            <a:lvl1pPr>
              <a:defRPr/>
            </a:lvl1pPr>
          </a:lstStyle>
          <a:p>
            <a:pPr>
              <a:defRPr/>
            </a:pPr>
            <a:fld id="{8CF289BF-A336-4B1B-B4A9-05A9A74D61CE}" type="datetime1">
              <a:rPr lang="en-US" altLang="en-US"/>
              <a:pPr>
                <a:defRPr/>
              </a:pPr>
              <a:t>01-Dec-16</a:t>
            </a:fld>
            <a:endParaRPr lang="en-US" altLang="en-US" sz="1800" dirty="0"/>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34554D6F-676D-4674-A855-D3EAE6E26EAD}" type="slidenum">
              <a:rPr lang="en-US" altLang="en-US"/>
              <a:pPr>
                <a:defRPr/>
              </a:pPr>
              <a:t>‹#›</a:t>
            </a:fld>
            <a:endParaRPr lang="en-US" altLang="en-US" sz="1800"/>
          </a:p>
        </p:txBody>
      </p:sp>
    </p:spTree>
    <p:extLst>
      <p:ext uri="{BB962C8B-B14F-4D97-AF65-F5344CB8AC3E}">
        <p14:creationId xmlns:p14="http://schemas.microsoft.com/office/powerpoint/2010/main" val="3697839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10267"/>
            <a:ext cx="7886700" cy="285326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8934"/>
            <a:ext cx="7886700" cy="150071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2"/>
          <p:cNvSpPr>
            <a:spLocks noGrp="1" noChangeArrowheads="1"/>
          </p:cNvSpPr>
          <p:nvPr>
            <p:ph type="dt" sz="half" idx="10"/>
          </p:nvPr>
        </p:nvSpPr>
        <p:spPr>
          <a:ln/>
        </p:spPr>
        <p:txBody>
          <a:bodyPr/>
          <a:lstStyle>
            <a:lvl1pPr>
              <a:defRPr/>
            </a:lvl1pPr>
          </a:lstStyle>
          <a:p>
            <a:pPr>
              <a:defRPr/>
            </a:pPr>
            <a:fld id="{C9567A54-76F0-482F-99BD-0DCDF65BE41F}" type="datetime1">
              <a:rPr lang="en-US" altLang="en-US"/>
              <a:pPr>
                <a:defRPr/>
              </a:pPr>
              <a:t>01-Dec-16</a:t>
            </a:fld>
            <a:endParaRPr lang="en-US" altLang="en-US" sz="1800" dirty="0">
              <a:solidFill>
                <a:schemeClr val="tx1"/>
              </a:solidFill>
            </a:endParaRPr>
          </a:p>
        </p:txBody>
      </p:sp>
      <p:sp>
        <p:nvSpPr>
          <p:cNvPr id="5"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6" name="Slide Number Placeholder 4"/>
          <p:cNvSpPr>
            <a:spLocks noGrp="1" noChangeArrowheads="1"/>
          </p:cNvSpPr>
          <p:nvPr>
            <p:ph type="sldNum" sz="quarter" idx="12"/>
          </p:nvPr>
        </p:nvSpPr>
        <p:spPr>
          <a:ln/>
        </p:spPr>
        <p:txBody>
          <a:bodyPr/>
          <a:lstStyle>
            <a:lvl1pPr>
              <a:defRPr/>
            </a:lvl1pPr>
          </a:lstStyle>
          <a:p>
            <a:pPr>
              <a:defRPr/>
            </a:pPr>
            <a:fld id="{587DCFE2-15D2-46C7-8227-1E922451D352}"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755610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6185"/>
            <a:ext cx="7886700" cy="132503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
          <p:cNvSpPr>
            <a:spLocks noGrp="1" noChangeArrowheads="1"/>
          </p:cNvSpPr>
          <p:nvPr>
            <p:ph type="dt" sz="half" idx="10"/>
          </p:nvPr>
        </p:nvSpPr>
        <p:spPr>
          <a:ln/>
        </p:spPr>
        <p:txBody>
          <a:bodyPr/>
          <a:lstStyle>
            <a:lvl1pPr>
              <a:defRPr/>
            </a:lvl1pPr>
          </a:lstStyle>
          <a:p>
            <a:pPr>
              <a:defRPr/>
            </a:pPr>
            <a:fld id="{F07E3350-F99C-488E-8CB2-F0E8FFDF8D99}" type="datetime1">
              <a:rPr lang="en-US" altLang="en-US"/>
              <a:pPr>
                <a:defRPr/>
              </a:pPr>
              <a:t>01-Dec-16</a:t>
            </a:fld>
            <a:endParaRPr lang="en-US" altLang="en-US" sz="1800" dirty="0">
              <a:solidFill>
                <a:schemeClr val="tx1"/>
              </a:solidFill>
            </a:endParaRPr>
          </a:p>
        </p:txBody>
      </p:sp>
      <p:sp>
        <p:nvSpPr>
          <p:cNvPr id="6"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7" name="Slide Number Placeholder 4"/>
          <p:cNvSpPr>
            <a:spLocks noGrp="1" noChangeArrowheads="1"/>
          </p:cNvSpPr>
          <p:nvPr>
            <p:ph type="sldNum" sz="quarter" idx="12"/>
          </p:nvPr>
        </p:nvSpPr>
        <p:spPr>
          <a:ln/>
        </p:spPr>
        <p:txBody>
          <a:bodyPr/>
          <a:lstStyle>
            <a:lvl1pPr>
              <a:defRPr/>
            </a:lvl1pPr>
          </a:lstStyle>
          <a:p>
            <a:pPr>
              <a:defRPr/>
            </a:pPr>
            <a:fld id="{D978CDB8-B4FC-4BC8-9E14-189D85F12543}"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288333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6185"/>
            <a:ext cx="7886700" cy="132503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630239" y="1680634"/>
            <a:ext cx="3868737" cy="825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9" y="2506133"/>
            <a:ext cx="3868737" cy="368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0634"/>
            <a:ext cx="3887788" cy="825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6133"/>
            <a:ext cx="3887788" cy="368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
          <p:cNvSpPr>
            <a:spLocks noGrp="1" noChangeArrowheads="1"/>
          </p:cNvSpPr>
          <p:nvPr>
            <p:ph type="dt" sz="half" idx="10"/>
          </p:nvPr>
        </p:nvSpPr>
        <p:spPr>
          <a:ln/>
        </p:spPr>
        <p:txBody>
          <a:bodyPr/>
          <a:lstStyle>
            <a:lvl1pPr>
              <a:defRPr/>
            </a:lvl1pPr>
          </a:lstStyle>
          <a:p>
            <a:pPr>
              <a:defRPr/>
            </a:pPr>
            <a:fld id="{80932A4D-A0EC-4037-A47C-06A262C14B12}" type="datetime1">
              <a:rPr lang="en-US" altLang="en-US"/>
              <a:pPr>
                <a:defRPr/>
              </a:pPr>
              <a:t>01-Dec-16</a:t>
            </a:fld>
            <a:endParaRPr lang="en-US" altLang="en-US" sz="1800" dirty="0">
              <a:solidFill>
                <a:schemeClr val="tx1"/>
              </a:solidFill>
            </a:endParaRPr>
          </a:p>
        </p:txBody>
      </p:sp>
      <p:sp>
        <p:nvSpPr>
          <p:cNvPr id="8"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9" name="Slide Number Placeholder 4"/>
          <p:cNvSpPr>
            <a:spLocks noGrp="1" noChangeArrowheads="1"/>
          </p:cNvSpPr>
          <p:nvPr>
            <p:ph type="sldNum" sz="quarter" idx="12"/>
          </p:nvPr>
        </p:nvSpPr>
        <p:spPr>
          <a:ln/>
        </p:spPr>
        <p:txBody>
          <a:bodyPr/>
          <a:lstStyle>
            <a:lvl1pPr>
              <a:defRPr/>
            </a:lvl1pPr>
          </a:lstStyle>
          <a:p>
            <a:pPr>
              <a:defRPr/>
            </a:pPr>
            <a:fld id="{AB51B180-912D-4B18-A45B-13CEC8BA2090}"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4070988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6185"/>
            <a:ext cx="7886700" cy="1325033"/>
          </a:xfrm>
          <a:prstGeom prst="rect">
            <a:avLst/>
          </a:prstGeom>
        </p:spPr>
        <p:txBody>
          <a:bodyPr/>
          <a:lstStyle/>
          <a:p>
            <a:r>
              <a:rPr lang="en-US"/>
              <a:t>Click to edit Master title style</a:t>
            </a:r>
          </a:p>
        </p:txBody>
      </p:sp>
      <p:sp>
        <p:nvSpPr>
          <p:cNvPr id="3" name="Date Placeholder 2"/>
          <p:cNvSpPr>
            <a:spLocks noGrp="1" noChangeArrowheads="1"/>
          </p:cNvSpPr>
          <p:nvPr>
            <p:ph type="dt" sz="half" idx="10"/>
          </p:nvPr>
        </p:nvSpPr>
        <p:spPr>
          <a:ln/>
        </p:spPr>
        <p:txBody>
          <a:bodyPr/>
          <a:lstStyle>
            <a:lvl1pPr>
              <a:defRPr/>
            </a:lvl1pPr>
          </a:lstStyle>
          <a:p>
            <a:pPr>
              <a:defRPr/>
            </a:pPr>
            <a:fld id="{FC197FF3-EC4C-436A-92E2-16C8EBCD6960}" type="datetime1">
              <a:rPr lang="en-US" altLang="en-US"/>
              <a:pPr>
                <a:defRPr/>
              </a:pPr>
              <a:t>01-Dec-16</a:t>
            </a:fld>
            <a:endParaRPr lang="en-US" altLang="en-US" sz="1800" dirty="0">
              <a:solidFill>
                <a:schemeClr val="tx1"/>
              </a:solidFill>
            </a:endParaRPr>
          </a:p>
        </p:txBody>
      </p:sp>
      <p:sp>
        <p:nvSpPr>
          <p:cNvPr id="4"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5" name="Slide Number Placeholder 4"/>
          <p:cNvSpPr>
            <a:spLocks noGrp="1" noChangeArrowheads="1"/>
          </p:cNvSpPr>
          <p:nvPr>
            <p:ph type="sldNum" sz="quarter" idx="12"/>
          </p:nvPr>
        </p:nvSpPr>
        <p:spPr>
          <a:ln/>
        </p:spPr>
        <p:txBody>
          <a:bodyPr/>
          <a:lstStyle>
            <a:lvl1pPr>
              <a:defRPr/>
            </a:lvl1pPr>
          </a:lstStyle>
          <a:p>
            <a:pPr>
              <a:defRPr/>
            </a:pPr>
            <a:fld id="{4C17F030-5B67-4679-8BD6-2A8108B5DDC8}"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3883114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
          <p:cNvSpPr>
            <a:spLocks noGrp="1" noChangeArrowheads="1"/>
          </p:cNvSpPr>
          <p:nvPr>
            <p:ph type="dt" sz="half" idx="10"/>
          </p:nvPr>
        </p:nvSpPr>
        <p:spPr>
          <a:ln/>
        </p:spPr>
        <p:txBody>
          <a:bodyPr/>
          <a:lstStyle>
            <a:lvl1pPr>
              <a:defRPr/>
            </a:lvl1pPr>
          </a:lstStyle>
          <a:p>
            <a:pPr>
              <a:defRPr/>
            </a:pPr>
            <a:fld id="{C53D7A07-3418-4546-95EB-B6466D6A6E5B}" type="datetime1">
              <a:rPr lang="en-US" altLang="en-US"/>
              <a:pPr>
                <a:defRPr/>
              </a:pPr>
              <a:t>01-Dec-16</a:t>
            </a:fld>
            <a:endParaRPr lang="en-US" altLang="en-US" sz="1800" dirty="0">
              <a:solidFill>
                <a:schemeClr val="tx1"/>
              </a:solidFill>
            </a:endParaRPr>
          </a:p>
        </p:txBody>
      </p:sp>
      <p:sp>
        <p:nvSpPr>
          <p:cNvPr id="3"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4" name="Slide Number Placeholder 4"/>
          <p:cNvSpPr>
            <a:spLocks noGrp="1" noChangeArrowheads="1"/>
          </p:cNvSpPr>
          <p:nvPr>
            <p:ph type="sldNum" sz="quarter" idx="12"/>
          </p:nvPr>
        </p:nvSpPr>
        <p:spPr>
          <a:ln/>
        </p:spPr>
        <p:txBody>
          <a:bodyPr/>
          <a:lstStyle>
            <a:lvl1pPr>
              <a:defRPr/>
            </a:lvl1pPr>
          </a:lstStyle>
          <a:p>
            <a:pPr>
              <a:defRPr/>
            </a:pPr>
            <a:fld id="{97E3DC20-1F34-4BB1-BD6E-B54D3AD1A142}"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819220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8485"/>
            <a:ext cx="4629150" cy="48725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9" y="2057400"/>
            <a:ext cx="2949575" cy="381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2"/>
          <p:cNvSpPr>
            <a:spLocks noGrp="1" noChangeArrowheads="1"/>
          </p:cNvSpPr>
          <p:nvPr>
            <p:ph type="dt" sz="half" idx="10"/>
          </p:nvPr>
        </p:nvSpPr>
        <p:spPr>
          <a:ln/>
        </p:spPr>
        <p:txBody>
          <a:bodyPr/>
          <a:lstStyle>
            <a:lvl1pPr>
              <a:defRPr/>
            </a:lvl1pPr>
          </a:lstStyle>
          <a:p>
            <a:pPr>
              <a:defRPr/>
            </a:pPr>
            <a:fld id="{E5299F4A-9933-422A-8CF3-4BE59430EFEA}" type="datetime1">
              <a:rPr lang="en-US" altLang="en-US"/>
              <a:pPr>
                <a:defRPr/>
              </a:pPr>
              <a:t>01-Dec-16</a:t>
            </a:fld>
            <a:endParaRPr lang="en-US" altLang="en-US" sz="1800" dirty="0">
              <a:solidFill>
                <a:schemeClr val="tx1"/>
              </a:solidFill>
            </a:endParaRPr>
          </a:p>
        </p:txBody>
      </p:sp>
      <p:sp>
        <p:nvSpPr>
          <p:cNvPr id="6"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7" name="Slide Number Placeholder 4"/>
          <p:cNvSpPr>
            <a:spLocks noGrp="1" noChangeArrowheads="1"/>
          </p:cNvSpPr>
          <p:nvPr>
            <p:ph type="sldNum" sz="quarter" idx="12"/>
          </p:nvPr>
        </p:nvSpPr>
        <p:spPr>
          <a:ln/>
        </p:spPr>
        <p:txBody>
          <a:bodyPr/>
          <a:lstStyle>
            <a:lvl1pPr>
              <a:defRPr/>
            </a:lvl1pPr>
          </a:lstStyle>
          <a:p>
            <a:pPr>
              <a:defRPr/>
            </a:pPr>
            <a:fld id="{0D04468F-B7C6-45C1-B115-1CC2F719071A}"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67296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8485"/>
            <a:ext cx="4629150" cy="487256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sym typeface="Calibri" panose="020F0502020204030204" pitchFamily="34" charset="0"/>
            </a:endParaRPr>
          </a:p>
        </p:txBody>
      </p:sp>
      <p:sp>
        <p:nvSpPr>
          <p:cNvPr id="4" name="Text Placeholder 3"/>
          <p:cNvSpPr>
            <a:spLocks noGrp="1"/>
          </p:cNvSpPr>
          <p:nvPr>
            <p:ph type="body" sz="half" idx="2"/>
          </p:nvPr>
        </p:nvSpPr>
        <p:spPr>
          <a:xfrm>
            <a:off x="630239" y="2057400"/>
            <a:ext cx="2949575" cy="381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2"/>
          <p:cNvSpPr>
            <a:spLocks noGrp="1" noChangeArrowheads="1"/>
          </p:cNvSpPr>
          <p:nvPr>
            <p:ph type="dt" sz="half" idx="10"/>
          </p:nvPr>
        </p:nvSpPr>
        <p:spPr>
          <a:ln/>
        </p:spPr>
        <p:txBody>
          <a:bodyPr/>
          <a:lstStyle>
            <a:lvl1pPr>
              <a:defRPr/>
            </a:lvl1pPr>
          </a:lstStyle>
          <a:p>
            <a:pPr>
              <a:defRPr/>
            </a:pPr>
            <a:fld id="{3F018EC7-F84E-4923-AE0E-1E275F718A87}" type="datetime1">
              <a:rPr lang="en-US" altLang="en-US"/>
              <a:pPr>
                <a:defRPr/>
              </a:pPr>
              <a:t>01-Dec-16</a:t>
            </a:fld>
            <a:endParaRPr lang="en-US" altLang="en-US" sz="1800" dirty="0">
              <a:solidFill>
                <a:schemeClr val="tx1"/>
              </a:solidFill>
            </a:endParaRPr>
          </a:p>
        </p:txBody>
      </p:sp>
      <p:sp>
        <p:nvSpPr>
          <p:cNvPr id="6" name="Footer Placeholder 3"/>
          <p:cNvSpPr>
            <a:spLocks noGrp="1" noChangeArrowheads="1"/>
          </p:cNvSpPr>
          <p:nvPr>
            <p:ph type="ftr" sz="quarter" idx="11"/>
          </p:nvPr>
        </p:nvSpPr>
        <p:spPr>
          <a:ln/>
        </p:spPr>
        <p:txBody>
          <a:bodyPr/>
          <a:lstStyle>
            <a:lvl1pPr>
              <a:defRPr/>
            </a:lvl1pPr>
          </a:lstStyle>
          <a:p>
            <a:pPr>
              <a:defRPr/>
            </a:pPr>
            <a:endParaRPr lang="en-US" altLang="en-US"/>
          </a:p>
        </p:txBody>
      </p:sp>
      <p:sp>
        <p:nvSpPr>
          <p:cNvPr id="7" name="Slide Number Placeholder 4"/>
          <p:cNvSpPr>
            <a:spLocks noGrp="1" noChangeArrowheads="1"/>
          </p:cNvSpPr>
          <p:nvPr>
            <p:ph type="sldNum" sz="quarter" idx="12"/>
          </p:nvPr>
        </p:nvSpPr>
        <p:spPr>
          <a:ln/>
        </p:spPr>
        <p:txBody>
          <a:bodyPr/>
          <a:lstStyle>
            <a:lvl1pPr>
              <a:defRPr/>
            </a:lvl1pPr>
          </a:lstStyle>
          <a:p>
            <a:pPr>
              <a:defRPr/>
            </a:pPr>
            <a:fld id="{91EADE19-48E8-4ECE-8FE3-56CDB2DA4C89}" type="slidenum">
              <a:rPr lang="en-US" altLang="en-US"/>
              <a:pPr>
                <a:defRPr/>
              </a:pPr>
              <a:t>‹#›</a:t>
            </a:fld>
            <a:endParaRPr lang="en-US" altLang="en-US" sz="1800">
              <a:solidFill>
                <a:schemeClr val="tx1"/>
              </a:solidFill>
            </a:endParaRPr>
          </a:p>
        </p:txBody>
      </p:sp>
    </p:spTree>
    <p:extLst>
      <p:ext uri="{BB962C8B-B14F-4D97-AF65-F5344CB8AC3E}">
        <p14:creationId xmlns:p14="http://schemas.microsoft.com/office/powerpoint/2010/main" val="2840812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026" name="Text Placeholder 2"/>
          <p:cNvSpPr>
            <a:spLocks noGrp="1" noChangeArrowheads="1"/>
          </p:cNvSpPr>
          <p:nvPr>
            <p:ph type="body" idx="1"/>
          </p:nvPr>
        </p:nvSpPr>
        <p:spPr bwMode="auto">
          <a:xfrm>
            <a:off x="457200" y="1600201"/>
            <a:ext cx="82296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a:sym typeface="Calibri" pitchFamily="34" charset="0"/>
              </a:rPr>
              <a:t>Click to edit Master text styles</a:t>
            </a:r>
          </a:p>
          <a:p>
            <a:pPr lvl="1"/>
            <a:r>
              <a:rPr lang="en-US" altLang="zh-CN">
                <a:sym typeface="Calibri" pitchFamily="34" charset="0"/>
              </a:rPr>
              <a:t>Second level</a:t>
            </a:r>
          </a:p>
          <a:p>
            <a:pPr lvl="2"/>
            <a:r>
              <a:rPr lang="en-US" altLang="zh-CN">
                <a:sym typeface="Calibri" pitchFamily="34" charset="0"/>
              </a:rPr>
              <a:t>Third level</a:t>
            </a:r>
          </a:p>
          <a:p>
            <a:pPr lvl="3"/>
            <a:r>
              <a:rPr lang="en-US" altLang="zh-CN">
                <a:sym typeface="Calibri" pitchFamily="34" charset="0"/>
              </a:rPr>
              <a:t>Fourth level</a:t>
            </a:r>
          </a:p>
          <a:p>
            <a:pPr lvl="4"/>
            <a:r>
              <a:rPr lang="en-US" altLang="zh-CN">
                <a:sym typeface="Calibri" pitchFamily="34" charset="0"/>
              </a:rPr>
              <a:t>Fifth level</a:t>
            </a:r>
          </a:p>
        </p:txBody>
      </p:sp>
      <p:sp>
        <p:nvSpPr>
          <p:cNvPr id="1027" name="Date Placeholder 2"/>
          <p:cNvSpPr>
            <a:spLocks noGrp="1" noChangeArrowheads="1"/>
          </p:cNvSpPr>
          <p:nvPr>
            <p:ph type="dt" sz="half" idx="2"/>
          </p:nvPr>
        </p:nvSpPr>
        <p:spPr bwMode="auto">
          <a:xfrm>
            <a:off x="457200" y="6356351"/>
            <a:ext cx="21336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buFont typeface="Arial" panose="020B0604020202020204" pitchFamily="34" charset="0"/>
              <a:buNone/>
              <a:defRPr sz="1200">
                <a:solidFill>
                  <a:srgbClr val="898989"/>
                </a:solidFill>
                <a:latin typeface="Arial" pitchFamily="34" charset="0"/>
              </a:defRPr>
            </a:lvl1pPr>
          </a:lstStyle>
          <a:p>
            <a:pPr>
              <a:defRPr/>
            </a:pPr>
            <a:fld id="{5A135969-493D-497A-9A5A-143A4DF927D7}" type="datetime1">
              <a:rPr lang="en-US" altLang="en-US"/>
              <a:pPr>
                <a:defRPr/>
              </a:pPr>
              <a:t>01-Dec-16</a:t>
            </a:fld>
            <a:endParaRPr lang="en-US" altLang="en-US" sz="1800" dirty="0">
              <a:solidFill>
                <a:schemeClr val="tx1"/>
              </a:solidFill>
            </a:endParaRPr>
          </a:p>
        </p:txBody>
      </p:sp>
      <p:sp>
        <p:nvSpPr>
          <p:cNvPr id="1028" name="Footer Placeholder 3"/>
          <p:cNvSpPr>
            <a:spLocks noGrp="1" noChangeArrowheads="1"/>
          </p:cNvSpPr>
          <p:nvPr>
            <p:ph type="ftr" sz="quarter" idx="3"/>
          </p:nvPr>
        </p:nvSpPr>
        <p:spPr bwMode="auto">
          <a:xfrm>
            <a:off x="3124200" y="6356351"/>
            <a:ext cx="28956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buFont typeface="Arial" panose="020B0604020202020204" pitchFamily="34" charset="0"/>
              <a:buNone/>
              <a:defRPr sz="1200">
                <a:solidFill>
                  <a:srgbClr val="898989"/>
                </a:solidFill>
                <a:latin typeface="Arial" pitchFamily="34" charset="0"/>
              </a:defRPr>
            </a:lvl1pPr>
          </a:lstStyle>
          <a:p>
            <a:pPr>
              <a:defRPr/>
            </a:pPr>
            <a:endParaRPr lang="en-US" altLang="en-US"/>
          </a:p>
        </p:txBody>
      </p:sp>
      <p:sp>
        <p:nvSpPr>
          <p:cNvPr id="1029" name="Slide Number Placeholder 4"/>
          <p:cNvSpPr>
            <a:spLocks noGrp="1" noChangeArrowheads="1"/>
          </p:cNvSpPr>
          <p:nvPr>
            <p:ph type="sldNum" sz="quarter" idx="4"/>
          </p:nvPr>
        </p:nvSpPr>
        <p:spPr bwMode="auto">
          <a:xfrm>
            <a:off x="6553200" y="6356351"/>
            <a:ext cx="21336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buFont typeface="Arial" charset="0"/>
              <a:buNone/>
              <a:defRPr sz="1200">
                <a:solidFill>
                  <a:srgbClr val="898989"/>
                </a:solidFill>
              </a:defRPr>
            </a:lvl1pPr>
          </a:lstStyle>
          <a:p>
            <a:pPr>
              <a:defRPr/>
            </a:pPr>
            <a:fld id="{31948D7F-EEEE-4AA9-B06C-56F3311DAB8E}" type="slidenum">
              <a:rPr lang="en-US" altLang="en-US"/>
              <a:pPr>
                <a:defRPr/>
              </a:pPr>
              <a:t>‹#›</a:t>
            </a:fld>
            <a:endParaRPr lang="en-US" altLang="en-US" sz="1800">
              <a:solidFill>
                <a:schemeClr val="tx1"/>
              </a:solidFill>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914400" indent="-914400" algn="ctr" rtl="0" eaLnBrk="0" fontAlgn="base" hangingPunct="0">
        <a:spcBef>
          <a:spcPct val="0"/>
        </a:spcBef>
        <a:spcAft>
          <a:spcPct val="0"/>
        </a:spcAft>
        <a:defRPr sz="4400" kern="1200">
          <a:solidFill>
            <a:schemeClr val="tx1"/>
          </a:solidFill>
          <a:latin typeface="+mj-lt"/>
          <a:ea typeface="+mj-ea"/>
          <a:cs typeface="+mj-cs"/>
          <a:sym typeface="Calibri" pitchFamily="34" charset="0"/>
        </a:defRPr>
      </a:lvl1pPr>
      <a:lvl2pPr marL="9144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itchFamily="34" charset="0"/>
        </a:defRPr>
      </a:lvl2pPr>
      <a:lvl3pPr marL="9144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itchFamily="34" charset="0"/>
        </a:defRPr>
      </a:lvl3pPr>
      <a:lvl4pPr marL="9144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itchFamily="34" charset="0"/>
        </a:defRPr>
      </a:lvl4pPr>
      <a:lvl5pPr marL="9144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itchFamily="34" charset="0"/>
        </a:defRPr>
      </a:lvl5pPr>
      <a:lvl6pPr marL="13716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anose="020F0502020204030204" pitchFamily="34" charset="0"/>
        </a:defRPr>
      </a:lvl6pPr>
      <a:lvl7pPr marL="18288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anose="020F0502020204030204" pitchFamily="34" charset="0"/>
        </a:defRPr>
      </a:lvl7pPr>
      <a:lvl8pPr marL="22860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anose="020F0502020204030204" pitchFamily="34" charset="0"/>
        </a:defRPr>
      </a:lvl8pPr>
      <a:lvl9pPr marL="27432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sym typeface="Calibri"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sym typeface="Calibri" pitchFamily="34"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sym typeface="Calibri"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sym typeface="Calibri"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sym typeface="Calibri"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050" name="Text Placeholder 2"/>
          <p:cNvSpPr>
            <a:spLocks noGrp="1" noChangeArrowheads="1"/>
          </p:cNvSpPr>
          <p:nvPr>
            <p:ph type="body" idx="1"/>
          </p:nvPr>
        </p:nvSpPr>
        <p:spPr bwMode="auto">
          <a:xfrm>
            <a:off x="457200" y="1600201"/>
            <a:ext cx="82296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a:sym typeface="Calibri" pitchFamily="34" charset="0"/>
              </a:rPr>
              <a:t>Click to edit Master text styles</a:t>
            </a:r>
          </a:p>
          <a:p>
            <a:pPr lvl="1"/>
            <a:r>
              <a:rPr lang="en-US" altLang="zh-CN">
                <a:sym typeface="Calibri" pitchFamily="34" charset="0"/>
              </a:rPr>
              <a:t>Second level</a:t>
            </a:r>
          </a:p>
          <a:p>
            <a:pPr lvl="2"/>
            <a:r>
              <a:rPr lang="en-US" altLang="zh-CN">
                <a:sym typeface="Calibri" pitchFamily="34" charset="0"/>
              </a:rPr>
              <a:t>Third level</a:t>
            </a:r>
          </a:p>
          <a:p>
            <a:pPr lvl="3"/>
            <a:r>
              <a:rPr lang="en-US" altLang="zh-CN">
                <a:sym typeface="Calibri" pitchFamily="34" charset="0"/>
              </a:rPr>
              <a:t>Fourth level</a:t>
            </a:r>
          </a:p>
          <a:p>
            <a:pPr lvl="4"/>
            <a:r>
              <a:rPr lang="en-US" altLang="zh-CN">
                <a:sym typeface="Calibri" pitchFamily="34" charset="0"/>
              </a:rPr>
              <a:t>Fifth level</a:t>
            </a:r>
          </a:p>
        </p:txBody>
      </p:sp>
      <p:sp>
        <p:nvSpPr>
          <p:cNvPr id="2051" name="Date Placeholder 2"/>
          <p:cNvSpPr>
            <a:spLocks noGrp="1" noChangeArrowheads="1"/>
          </p:cNvSpPr>
          <p:nvPr>
            <p:ph type="dt" sz="half" idx="2"/>
          </p:nvPr>
        </p:nvSpPr>
        <p:spPr bwMode="auto">
          <a:xfrm>
            <a:off x="457200" y="6356351"/>
            <a:ext cx="21336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buFont typeface="Arial" panose="020B0604020202020204" pitchFamily="34" charset="0"/>
              <a:buNone/>
              <a:defRPr sz="1200">
                <a:solidFill>
                  <a:srgbClr val="898989"/>
                </a:solidFill>
                <a:latin typeface="Arial" pitchFamily="34" charset="0"/>
              </a:defRPr>
            </a:lvl1pPr>
          </a:lstStyle>
          <a:p>
            <a:pPr>
              <a:defRPr/>
            </a:pPr>
            <a:fld id="{DE13FF52-AC74-4F06-B740-033747BAA5B1}" type="datetime1">
              <a:rPr lang="en-US" altLang="en-US"/>
              <a:pPr>
                <a:defRPr/>
              </a:pPr>
              <a:t>01-Dec-16</a:t>
            </a:fld>
            <a:endParaRPr lang="en-US" altLang="en-US" sz="1800" dirty="0"/>
          </a:p>
        </p:txBody>
      </p:sp>
      <p:sp>
        <p:nvSpPr>
          <p:cNvPr id="2052" name="Footer Placeholder 3"/>
          <p:cNvSpPr>
            <a:spLocks noGrp="1" noChangeArrowheads="1"/>
          </p:cNvSpPr>
          <p:nvPr>
            <p:ph type="ftr" sz="quarter" idx="3"/>
          </p:nvPr>
        </p:nvSpPr>
        <p:spPr bwMode="auto">
          <a:xfrm>
            <a:off x="3124200" y="6356351"/>
            <a:ext cx="28956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buFont typeface="Arial" panose="020B0604020202020204" pitchFamily="34" charset="0"/>
              <a:buNone/>
              <a:defRPr sz="1200">
                <a:solidFill>
                  <a:srgbClr val="898989"/>
                </a:solidFill>
                <a:latin typeface="Arial" pitchFamily="34" charset="0"/>
              </a:defRPr>
            </a:lvl1pPr>
          </a:lstStyle>
          <a:p>
            <a:pPr>
              <a:defRPr/>
            </a:pPr>
            <a:endParaRPr lang="en-US" altLang="en-US"/>
          </a:p>
        </p:txBody>
      </p:sp>
      <p:sp>
        <p:nvSpPr>
          <p:cNvPr id="2053" name="Slide Number Placeholder 4"/>
          <p:cNvSpPr>
            <a:spLocks noGrp="1" noChangeArrowheads="1"/>
          </p:cNvSpPr>
          <p:nvPr>
            <p:ph type="sldNum" sz="quarter" idx="4"/>
          </p:nvPr>
        </p:nvSpPr>
        <p:spPr bwMode="auto">
          <a:xfrm>
            <a:off x="6553200" y="6356351"/>
            <a:ext cx="21336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buFont typeface="Arial" charset="0"/>
              <a:buNone/>
              <a:defRPr sz="1200">
                <a:solidFill>
                  <a:srgbClr val="898989"/>
                </a:solidFill>
              </a:defRPr>
            </a:lvl1pPr>
          </a:lstStyle>
          <a:p>
            <a:pPr>
              <a:defRPr/>
            </a:pPr>
            <a:fld id="{4C57C72A-1404-43D1-B41A-7D8D8FA2CB6E}" type="slidenum">
              <a:rPr lang="en-US" altLang="en-US"/>
              <a:pPr>
                <a:defRPr/>
              </a:pPr>
              <a:t>‹#›</a:t>
            </a:fld>
            <a:endParaRPr lang="en-US" altLang="en-US" sz="1800"/>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marL="914400" indent="-914400" algn="ctr" rtl="0" eaLnBrk="0" fontAlgn="base" hangingPunct="0">
        <a:spcBef>
          <a:spcPct val="0"/>
        </a:spcBef>
        <a:spcAft>
          <a:spcPct val="0"/>
        </a:spcAft>
        <a:defRPr sz="4400" kern="1200">
          <a:solidFill>
            <a:schemeClr val="tx1"/>
          </a:solidFill>
          <a:latin typeface="+mj-lt"/>
          <a:ea typeface="+mj-ea"/>
          <a:cs typeface="+mj-cs"/>
          <a:sym typeface="Calibri" pitchFamily="34" charset="0"/>
        </a:defRPr>
      </a:lvl1pPr>
      <a:lvl2pPr marL="9144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itchFamily="34" charset="0"/>
        </a:defRPr>
      </a:lvl2pPr>
      <a:lvl3pPr marL="9144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itchFamily="34" charset="0"/>
        </a:defRPr>
      </a:lvl3pPr>
      <a:lvl4pPr marL="9144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itchFamily="34" charset="0"/>
        </a:defRPr>
      </a:lvl4pPr>
      <a:lvl5pPr marL="9144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itchFamily="34" charset="0"/>
        </a:defRPr>
      </a:lvl5pPr>
      <a:lvl6pPr marL="13716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anose="020F0502020204030204" pitchFamily="34" charset="0"/>
        </a:defRPr>
      </a:lvl6pPr>
      <a:lvl7pPr marL="18288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anose="020F0502020204030204" pitchFamily="34" charset="0"/>
        </a:defRPr>
      </a:lvl7pPr>
      <a:lvl8pPr marL="22860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anose="020F0502020204030204" pitchFamily="34" charset="0"/>
        </a:defRPr>
      </a:lvl8pPr>
      <a:lvl9pPr marL="2743200" indent="-914400" algn="ctr" rtl="0" eaLnBrk="0" fontAlgn="base" hangingPunct="0">
        <a:spcBef>
          <a:spcPct val="0"/>
        </a:spcBef>
        <a:spcAft>
          <a:spcPct val="0"/>
        </a:spcAft>
        <a:defRPr sz="4400">
          <a:solidFill>
            <a:schemeClr val="tx1"/>
          </a:solidFill>
          <a:latin typeface="Calibri" panose="020F0502020204030204" pitchFamily="34" charset="0"/>
          <a:ea typeface="SimSun" panose="02010600030101010101" pitchFamily="2" charset="-122"/>
          <a:sym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sym typeface="Calibri"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sym typeface="Calibri" pitchFamily="34"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sym typeface="Calibri"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sym typeface="Calibri"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sym typeface="Calibri"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bwMode="auto">
      <p:bgPr>
        <a:blipFill dpi="0" rotWithShape="0">
          <a:blip r:embed="rId3">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3074" name="TextBox 3"/>
          <p:cNvSpPr>
            <a:spLocks noChangeArrowheads="1"/>
          </p:cNvSpPr>
          <p:nvPr/>
        </p:nvSpPr>
        <p:spPr bwMode="auto">
          <a:xfrm>
            <a:off x="3429030" y="2895613"/>
            <a:ext cx="5181464"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buFont typeface="Arial" charset="0"/>
              <a:buNone/>
            </a:pPr>
            <a:r>
              <a:rPr lang="en-US" altLang="zh-CN" sz="2800" b="1" dirty="0">
                <a:latin typeface="Calibri" pitchFamily="34" charset="0"/>
                <a:sym typeface="Calibri" pitchFamily="34" charset="0"/>
              </a:rPr>
              <a:t>Matrix Video Surveillance Solution for Education</a:t>
            </a:r>
          </a:p>
          <a:p>
            <a:pPr algn="ctr" eaLnBrk="1" hangingPunct="1">
              <a:buFont typeface="Arial" charset="0"/>
              <a:buNone/>
            </a:pPr>
            <a:endParaRPr lang="en-US" altLang="zh-CN" sz="2800" b="1" dirty="0">
              <a:latin typeface="Calibri" pitchFamily="34" charset="0"/>
              <a:sym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533506" y="4190980"/>
            <a:ext cx="8305582" cy="830997"/>
          </a:xfrm>
          <a:prstGeom prst="rect">
            <a:avLst/>
          </a:prstGeom>
          <a:noFill/>
        </p:spPr>
        <p:txBody>
          <a:bodyPr wrap="square" rtlCol="0">
            <a:spAutoFit/>
          </a:bodyPr>
          <a:lstStyle/>
          <a:p>
            <a:pPr marL="285750" indent="-285750" algn="just">
              <a:buFont typeface="Arial" pitchFamily="34" charset="0"/>
              <a:buChar char="•"/>
            </a:pPr>
            <a:r>
              <a:rPr lang="en-US" sz="1600" b="1" dirty="0">
                <a:latin typeface="Calibri" pitchFamily="34" charset="0"/>
              </a:rPr>
              <a:t>Limited viewing access to parents: </a:t>
            </a:r>
            <a:r>
              <a:rPr lang="en-US" sz="1600" dirty="0">
                <a:latin typeface="Calibri" pitchFamily="34" charset="0"/>
              </a:rPr>
              <a:t>User Defined Roles and Rights, SATATYA SIGHT</a:t>
            </a:r>
          </a:p>
          <a:p>
            <a:pPr marL="285750" indent="-285750" algn="just">
              <a:buFont typeface="Arial" pitchFamily="34" charset="0"/>
              <a:buChar char="•"/>
            </a:pPr>
            <a:r>
              <a:rPr lang="en-US" sz="1600" b="1" dirty="0">
                <a:latin typeface="Calibri" pitchFamily="34" charset="0"/>
              </a:rPr>
              <a:t>Centralized Control of Multiple Branches: </a:t>
            </a:r>
            <a:r>
              <a:rPr lang="en-US" sz="1600" dirty="0">
                <a:latin typeface="Calibri" pitchFamily="34" charset="0"/>
              </a:rPr>
              <a:t>Multi-display,  Smart Client</a:t>
            </a:r>
          </a:p>
          <a:p>
            <a:pPr marL="285750" indent="-285750" algn="just">
              <a:buFont typeface="Arial" pitchFamily="34" charset="0"/>
              <a:buChar char="•"/>
            </a:pPr>
            <a:r>
              <a:rPr lang="en-US" sz="1600" b="1" dirty="0">
                <a:latin typeface="Calibri" pitchFamily="34" charset="0"/>
              </a:rPr>
              <a:t>Notification to parents on wards reaching/leaving school: </a:t>
            </a:r>
            <a:r>
              <a:rPr lang="en-US" sz="1600" dirty="0">
                <a:latin typeface="Calibri" pitchFamily="34" charset="0"/>
              </a:rPr>
              <a:t>Integration with Access Control</a:t>
            </a:r>
          </a:p>
        </p:txBody>
      </p:sp>
      <p:sp>
        <p:nvSpPr>
          <p:cNvPr id="17" name="Rectangle 16"/>
          <p:cNvSpPr/>
          <p:nvPr/>
        </p:nvSpPr>
        <p:spPr>
          <a:xfrm>
            <a:off x="33654" y="787625"/>
            <a:ext cx="3319178" cy="463525"/>
          </a:xfrm>
          <a:prstGeom prst="rect">
            <a:avLst/>
          </a:prstGeom>
        </p:spPr>
        <p:txBody>
          <a:bodyPr wrap="none">
            <a:spAutoFit/>
          </a:bodyPr>
          <a:lstStyle/>
          <a:p>
            <a:pPr algn="just">
              <a:lnSpc>
                <a:spcPct val="150000"/>
              </a:lnSpc>
              <a:spcBef>
                <a:spcPts val="0"/>
              </a:spcBef>
              <a:buClr>
                <a:srgbClr val="A5A5A5"/>
              </a:buClr>
              <a:buSzPct val="100000"/>
              <a:defRPr/>
            </a:pPr>
            <a:r>
              <a:rPr lang="en-US" b="1" dirty="0">
                <a:solidFill>
                  <a:srgbClr val="31859B"/>
                </a:solidFill>
                <a:latin typeface="Calibri" pitchFamily="34" charset="0"/>
                <a:ea typeface="Calibri"/>
                <a:cs typeface="Calibri"/>
              </a:rPr>
              <a:t>3. Enhance Guardian Satisfaction</a:t>
            </a:r>
          </a:p>
        </p:txBody>
      </p:sp>
      <p:grpSp>
        <p:nvGrpSpPr>
          <p:cNvPr id="18" name="Group 17"/>
          <p:cNvGrpSpPr/>
          <p:nvPr/>
        </p:nvGrpSpPr>
        <p:grpSpPr>
          <a:xfrm>
            <a:off x="91630" y="381080"/>
            <a:ext cx="1904520" cy="380990"/>
            <a:chOff x="91630" y="152486"/>
            <a:chExt cx="1904520" cy="380990"/>
          </a:xfrm>
        </p:grpSpPr>
        <p:grpSp>
          <p:nvGrpSpPr>
            <p:cNvPr id="19" name="Group 18"/>
            <p:cNvGrpSpPr/>
            <p:nvPr/>
          </p:nvGrpSpPr>
          <p:grpSpPr>
            <a:xfrm>
              <a:off x="152516" y="533476"/>
              <a:ext cx="1573984" cy="0"/>
              <a:chOff x="192622" y="457255"/>
              <a:chExt cx="1904520" cy="0"/>
            </a:xfrm>
          </p:grpSpPr>
          <p:cxnSp>
            <p:nvCxnSpPr>
              <p:cNvPr id="21" name="Straight Connector 20"/>
              <p:cNvCxnSpPr/>
              <p:nvPr/>
            </p:nvCxnSpPr>
            <p:spPr bwMode="auto">
              <a:xfrm>
                <a:off x="207936" y="457255"/>
                <a:ext cx="1889206" cy="0"/>
              </a:xfrm>
              <a:prstGeom prst="line">
                <a:avLst/>
              </a:prstGeom>
              <a:solidFill>
                <a:schemeClr val="accent1"/>
              </a:solidFill>
              <a:ln w="28575" cap="flat" cmpd="sng" algn="ctr">
                <a:solidFill>
                  <a:srgbClr val="01A3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a:off x="192622" y="457255"/>
                <a:ext cx="1290353" cy="0"/>
              </a:xfrm>
              <a:prstGeom prst="line">
                <a:avLst/>
              </a:prstGeom>
              <a:solidFill>
                <a:schemeClr val="accent1"/>
              </a:solidFill>
              <a:ln w="28575" cap="flat" cmpd="sng" algn="ctr">
                <a:solidFill>
                  <a:srgbClr val="6633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0" name="TextBox 19"/>
            <p:cNvSpPr txBox="1"/>
            <p:nvPr/>
          </p:nvSpPr>
          <p:spPr>
            <a:xfrm>
              <a:off x="91630" y="152486"/>
              <a:ext cx="1904520" cy="369332"/>
            </a:xfrm>
            <a:prstGeom prst="rect">
              <a:avLst/>
            </a:prstGeom>
            <a:noFill/>
          </p:spPr>
          <p:txBody>
            <a:bodyPr wrap="square" rtlCol="0">
              <a:spAutoFit/>
            </a:bodyPr>
            <a:lstStyle/>
            <a:p>
              <a:r>
                <a:rPr lang="en-US" b="1" dirty="0">
                  <a:latin typeface="Calibri" pitchFamily="34" charset="0"/>
                  <a:cs typeface="Arial" pitchFamily="34" charset="0"/>
                </a:rPr>
                <a:t>Our Solution</a:t>
              </a:r>
            </a:p>
          </p:txBody>
        </p:sp>
      </p:gr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601890" y="1320812"/>
            <a:ext cx="5940220" cy="2412980"/>
          </a:xfrm>
          <a:prstGeom prst="rect">
            <a:avLst/>
          </a:prstGeom>
        </p:spPr>
      </p:pic>
      <p:sp>
        <p:nvSpPr>
          <p:cNvPr id="10" name="Rectangle 9"/>
          <p:cNvSpPr/>
          <p:nvPr/>
        </p:nvSpPr>
        <p:spPr>
          <a:xfrm>
            <a:off x="1732729" y="1436194"/>
            <a:ext cx="5678542" cy="369332"/>
          </a:xfrm>
          <a:prstGeom prst="rect">
            <a:avLst/>
          </a:prstGeom>
          <a:solidFill>
            <a:schemeClr val="bg1"/>
          </a:solidFill>
        </p:spPr>
        <p:txBody>
          <a:bodyPr wrap="none">
            <a:spAutoFit/>
          </a:bodyPr>
          <a:lstStyle/>
          <a:p>
            <a:r>
              <a:rPr lang="en-US" b="1" dirty="0">
                <a:latin typeface="Calibri" pitchFamily="34" charset="0"/>
                <a:ea typeface="Calibri"/>
                <a:cs typeface="Calibri"/>
              </a:rPr>
              <a:t>Parents skeptical of their wards going to school regularly?</a:t>
            </a:r>
            <a:endParaRPr lang="en-US" dirty="0"/>
          </a:p>
        </p:txBody>
      </p:sp>
    </p:spTree>
    <p:extLst>
      <p:ext uri="{BB962C8B-B14F-4D97-AF65-F5344CB8AC3E}">
        <p14:creationId xmlns:p14="http://schemas.microsoft.com/office/powerpoint/2010/main" val="578480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3304" y="5562544"/>
            <a:ext cx="8534176" cy="523220"/>
          </a:xfrm>
          <a:prstGeom prst="rect">
            <a:avLst/>
          </a:prstGeom>
          <a:noFill/>
        </p:spPr>
        <p:txBody>
          <a:bodyPr wrap="square" rtlCol="0">
            <a:spAutoFit/>
          </a:bodyPr>
          <a:lstStyle/>
          <a:p>
            <a:endParaRPr lang="en-US" sz="1400" dirty="0">
              <a:latin typeface="Calibri" pitchFamily="34" charset="0"/>
            </a:endParaRPr>
          </a:p>
          <a:p>
            <a:endParaRPr lang="en-US" sz="1400" dirty="0">
              <a:latin typeface="Calibri" pitchFamily="34" charset="0"/>
            </a:endParaRPr>
          </a:p>
        </p:txBody>
      </p:sp>
      <p:sp>
        <p:nvSpPr>
          <p:cNvPr id="13" name="Rectangle 12"/>
          <p:cNvSpPr/>
          <p:nvPr/>
        </p:nvSpPr>
        <p:spPr bwMode="auto">
          <a:xfrm>
            <a:off x="1143090" y="2844605"/>
            <a:ext cx="8000910" cy="660593"/>
          </a:xfrm>
          <a:prstGeom prst="rect">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buFont typeface="Arial" panose="020B0604020202020204" pitchFamily="34" charset="0"/>
              <a:buNone/>
            </a:pPr>
            <a:r>
              <a:rPr lang="en-US" sz="2800" b="1" dirty="0">
                <a:solidFill>
                  <a:schemeClr val="bg1"/>
                </a:solidFill>
                <a:latin typeface="Calibri" pitchFamily="34" charset="0"/>
              </a:rPr>
              <a:t>Ease of Use </a:t>
            </a:r>
          </a:p>
        </p:txBody>
      </p:sp>
      <p:sp>
        <p:nvSpPr>
          <p:cNvPr id="8" name="Hexagon 7"/>
          <p:cNvSpPr/>
          <p:nvPr/>
        </p:nvSpPr>
        <p:spPr bwMode="auto">
          <a:xfrm rot="5400000">
            <a:off x="-37762" y="2643332"/>
            <a:ext cx="1180110" cy="1063137"/>
          </a:xfrm>
          <a:prstGeom prst="hexagon">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pic>
        <p:nvPicPr>
          <p:cNvPr id="3074" name="Picture 2" descr="C:\Users\Nidhi\Downloads\tactile-left-movemen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569" y="2811552"/>
            <a:ext cx="655447" cy="655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003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98" y="4798792"/>
            <a:ext cx="7695998" cy="1754326"/>
          </a:xfrm>
          <a:prstGeom prst="rect">
            <a:avLst/>
          </a:prstGeom>
          <a:noFill/>
        </p:spPr>
        <p:txBody>
          <a:bodyPr wrap="square" rtlCol="0">
            <a:spAutoFit/>
          </a:bodyPr>
          <a:lstStyle/>
          <a:p>
            <a:endParaRPr lang="en-US" sz="1400" b="1" dirty="0">
              <a:latin typeface="Calibri" pitchFamily="34" charset="0"/>
            </a:endParaRPr>
          </a:p>
          <a:p>
            <a:pPr marL="285750" indent="-285750">
              <a:buFont typeface="Arial" pitchFamily="34" charset="0"/>
              <a:buChar char="•"/>
            </a:pPr>
            <a:r>
              <a:rPr lang="en-US" sz="1600" b="1" dirty="0">
                <a:latin typeface="Calibri" pitchFamily="34" charset="0"/>
              </a:rPr>
              <a:t>Easy Playback: </a:t>
            </a:r>
            <a:r>
              <a:rPr lang="en-US" sz="1600" dirty="0">
                <a:latin typeface="Calibri" pitchFamily="34" charset="0"/>
              </a:rPr>
              <a:t>Synchronous/Asynchronous Playback, Investigation in playback </a:t>
            </a:r>
          </a:p>
          <a:p>
            <a:pPr marL="285750" indent="-285750">
              <a:buFont typeface="Arial" pitchFamily="34" charset="0"/>
              <a:buChar char="•"/>
            </a:pPr>
            <a:r>
              <a:rPr lang="en-US" sz="1600" b="1" dirty="0">
                <a:latin typeface="Calibri" pitchFamily="34" charset="0"/>
              </a:rPr>
              <a:t>Ease of Use: </a:t>
            </a:r>
            <a:r>
              <a:rPr lang="en-US" sz="1600" dirty="0">
                <a:latin typeface="Calibri" pitchFamily="34" charset="0"/>
              </a:rPr>
              <a:t>Clip export in .</a:t>
            </a:r>
            <a:r>
              <a:rPr lang="en-US" sz="1600" dirty="0" err="1">
                <a:latin typeface="Calibri" pitchFamily="34" charset="0"/>
              </a:rPr>
              <a:t>avi</a:t>
            </a:r>
            <a:r>
              <a:rPr lang="en-US" sz="1600" dirty="0">
                <a:latin typeface="Calibri" pitchFamily="34" charset="0"/>
              </a:rPr>
              <a:t> format</a:t>
            </a:r>
          </a:p>
          <a:p>
            <a:pPr marL="285750" indent="-285750">
              <a:buFont typeface="Arial" pitchFamily="34" charset="0"/>
              <a:buChar char="•"/>
            </a:pPr>
            <a:r>
              <a:rPr lang="en-US" sz="1600" b="1" dirty="0">
                <a:latin typeface="Calibri" pitchFamily="34" charset="0"/>
              </a:rPr>
              <a:t>Ease of Monitoring</a:t>
            </a:r>
            <a:r>
              <a:rPr lang="en-US" sz="1600" dirty="0">
                <a:latin typeface="Calibri" pitchFamily="34" charset="0"/>
              </a:rPr>
              <a:t>: Cascading</a:t>
            </a:r>
          </a:p>
          <a:p>
            <a:pPr marL="285750" indent="-285750">
              <a:buFont typeface="Arial" pitchFamily="34" charset="0"/>
              <a:buChar char="•"/>
            </a:pPr>
            <a:r>
              <a:rPr lang="en-US" sz="1600" b="1" dirty="0">
                <a:latin typeface="Calibri" pitchFamily="34" charset="0"/>
              </a:rPr>
              <a:t>Easy Backup: </a:t>
            </a:r>
            <a:r>
              <a:rPr lang="en-US" sz="1600" dirty="0">
                <a:latin typeface="Calibri" pitchFamily="34" charset="0"/>
              </a:rPr>
              <a:t>Backup over FTP/NAS</a:t>
            </a:r>
          </a:p>
          <a:p>
            <a:pPr marL="285750" indent="-285750">
              <a:buFont typeface="Arial" pitchFamily="34" charset="0"/>
              <a:buChar char="•"/>
            </a:pPr>
            <a:r>
              <a:rPr lang="en-US" sz="1600" b="1" dirty="0">
                <a:latin typeface="Calibri" pitchFamily="34" charset="0"/>
              </a:rPr>
              <a:t>Storage Optimization: </a:t>
            </a:r>
            <a:r>
              <a:rPr lang="en-US" sz="1600" dirty="0">
                <a:latin typeface="Calibri" pitchFamily="34" charset="0"/>
              </a:rPr>
              <a:t>Adaptive Recording,  Camera-wise Recording Retention</a:t>
            </a:r>
          </a:p>
          <a:p>
            <a:endParaRPr lang="en-US" sz="1400" dirty="0">
              <a:latin typeface="Calibri" pitchFamily="34" charset="0"/>
            </a:endParaRPr>
          </a:p>
        </p:txBody>
      </p:sp>
      <p:sp>
        <p:nvSpPr>
          <p:cNvPr id="11" name="Rectangle 10"/>
          <p:cNvSpPr/>
          <p:nvPr/>
        </p:nvSpPr>
        <p:spPr>
          <a:xfrm>
            <a:off x="76318" y="787625"/>
            <a:ext cx="1505733" cy="464871"/>
          </a:xfrm>
          <a:prstGeom prst="rect">
            <a:avLst/>
          </a:prstGeom>
        </p:spPr>
        <p:txBody>
          <a:bodyPr wrap="none">
            <a:spAutoFit/>
          </a:bodyPr>
          <a:lstStyle/>
          <a:p>
            <a:pPr algn="just">
              <a:lnSpc>
                <a:spcPct val="150000"/>
              </a:lnSpc>
              <a:spcBef>
                <a:spcPts val="0"/>
              </a:spcBef>
              <a:buClr>
                <a:srgbClr val="A5A5A5"/>
              </a:buClr>
              <a:buSzPct val="100000"/>
              <a:defRPr/>
            </a:pPr>
            <a:r>
              <a:rPr lang="en-US" b="1" dirty="0">
                <a:solidFill>
                  <a:srgbClr val="31859B"/>
                </a:solidFill>
                <a:latin typeface="Calibri" pitchFamily="34" charset="0"/>
                <a:ea typeface="Calibri"/>
                <a:cs typeface="Calibri"/>
              </a:rPr>
              <a:t>4. Ease of Use</a:t>
            </a:r>
          </a:p>
        </p:txBody>
      </p:sp>
      <p:grpSp>
        <p:nvGrpSpPr>
          <p:cNvPr id="12" name="Group 11"/>
          <p:cNvGrpSpPr/>
          <p:nvPr/>
        </p:nvGrpSpPr>
        <p:grpSpPr>
          <a:xfrm>
            <a:off x="91630" y="381080"/>
            <a:ext cx="1904520" cy="380990"/>
            <a:chOff x="91630" y="152486"/>
            <a:chExt cx="1904520" cy="380990"/>
          </a:xfrm>
        </p:grpSpPr>
        <p:grpSp>
          <p:nvGrpSpPr>
            <p:cNvPr id="13" name="Group 12"/>
            <p:cNvGrpSpPr/>
            <p:nvPr/>
          </p:nvGrpSpPr>
          <p:grpSpPr>
            <a:xfrm>
              <a:off x="152516" y="533476"/>
              <a:ext cx="1573984" cy="0"/>
              <a:chOff x="192622" y="457255"/>
              <a:chExt cx="1904520" cy="0"/>
            </a:xfrm>
          </p:grpSpPr>
          <p:cxnSp>
            <p:nvCxnSpPr>
              <p:cNvPr id="15" name="Straight Connector 14"/>
              <p:cNvCxnSpPr/>
              <p:nvPr/>
            </p:nvCxnSpPr>
            <p:spPr bwMode="auto">
              <a:xfrm>
                <a:off x="207936" y="457255"/>
                <a:ext cx="1889206" cy="0"/>
              </a:xfrm>
              <a:prstGeom prst="line">
                <a:avLst/>
              </a:prstGeom>
              <a:solidFill>
                <a:schemeClr val="accent1"/>
              </a:solidFill>
              <a:ln w="28575" cap="flat" cmpd="sng" algn="ctr">
                <a:solidFill>
                  <a:srgbClr val="01A3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p:cNvCxnSpPr/>
              <p:nvPr/>
            </p:nvCxnSpPr>
            <p:spPr bwMode="auto">
              <a:xfrm>
                <a:off x="192622" y="457255"/>
                <a:ext cx="1290353" cy="0"/>
              </a:xfrm>
              <a:prstGeom prst="line">
                <a:avLst/>
              </a:prstGeom>
              <a:solidFill>
                <a:schemeClr val="accent1"/>
              </a:solidFill>
              <a:ln w="28575" cap="flat" cmpd="sng" algn="ctr">
                <a:solidFill>
                  <a:srgbClr val="6633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4" name="TextBox 13"/>
            <p:cNvSpPr txBox="1"/>
            <p:nvPr/>
          </p:nvSpPr>
          <p:spPr>
            <a:xfrm>
              <a:off x="91630" y="152486"/>
              <a:ext cx="1904520" cy="369332"/>
            </a:xfrm>
            <a:prstGeom prst="rect">
              <a:avLst/>
            </a:prstGeom>
            <a:noFill/>
          </p:spPr>
          <p:txBody>
            <a:bodyPr wrap="square" rtlCol="0">
              <a:spAutoFit/>
            </a:bodyPr>
            <a:lstStyle/>
            <a:p>
              <a:r>
                <a:rPr lang="en-US" b="1" dirty="0">
                  <a:latin typeface="Calibri" pitchFamily="34" charset="0"/>
                  <a:cs typeface="Arial" pitchFamily="34" charset="0"/>
                </a:rPr>
                <a:t>Our Solution</a:t>
              </a:r>
            </a:p>
          </p:txBody>
        </p:sp>
      </p:gr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873081" y="1320884"/>
            <a:ext cx="5397838" cy="3174887"/>
          </a:xfrm>
          <a:prstGeom prst="rect">
            <a:avLst/>
          </a:prstGeom>
        </p:spPr>
      </p:pic>
    </p:spTree>
    <p:extLst>
      <p:ext uri="{BB962C8B-B14F-4D97-AF65-F5344CB8AC3E}">
        <p14:creationId xmlns:p14="http://schemas.microsoft.com/office/powerpoint/2010/main" val="3007984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bwMode="auto">
      <p:bgPr>
        <a:blipFill dpi="0" rotWithShape="0">
          <a:blip r:embed="rId2">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3913875" y="2895614"/>
            <a:ext cx="4571880" cy="1323439"/>
          </a:xfrm>
          <a:prstGeom prst="rect">
            <a:avLst/>
          </a:prstGeom>
        </p:spPr>
        <p:txBody>
          <a:bodyPr wrap="square">
            <a:spAutoFit/>
          </a:bodyPr>
          <a:lstStyle/>
          <a:p>
            <a:pPr marL="342900" indent="-342900">
              <a:buFont typeface="Arial" pitchFamily="34" charset="0"/>
              <a:buChar char="•"/>
            </a:pPr>
            <a:r>
              <a:rPr lang="en-US" sz="2000" b="1" dirty="0">
                <a:latin typeface="Calibri" pitchFamily="34" charset="0"/>
              </a:rPr>
              <a:t>Increased Security</a:t>
            </a:r>
          </a:p>
          <a:p>
            <a:pPr marL="342900" indent="-342900">
              <a:buFont typeface="Arial" pitchFamily="34" charset="0"/>
              <a:buChar char="•"/>
            </a:pPr>
            <a:r>
              <a:rPr lang="en-US" sz="2000" b="1" dirty="0">
                <a:latin typeface="Calibri" pitchFamily="34" charset="0"/>
              </a:rPr>
              <a:t>Enhanced Productivity and Discipline</a:t>
            </a:r>
          </a:p>
          <a:p>
            <a:pPr marL="342900" indent="-342900">
              <a:buFont typeface="Arial" pitchFamily="34" charset="0"/>
              <a:buChar char="•"/>
            </a:pPr>
            <a:r>
              <a:rPr lang="en-US" sz="2000" b="1" dirty="0">
                <a:latin typeface="Calibri" pitchFamily="34" charset="0"/>
              </a:rPr>
              <a:t>Increased Parent Satisfaction</a:t>
            </a:r>
          </a:p>
          <a:p>
            <a:pPr marL="342900" indent="-342900">
              <a:buFont typeface="Arial" pitchFamily="34" charset="0"/>
              <a:buChar char="•"/>
            </a:pPr>
            <a:r>
              <a:rPr lang="en-US" sz="2000" b="1" dirty="0">
                <a:latin typeface="Calibri" pitchFamily="34" charset="0"/>
              </a:rPr>
              <a:t>Ease of Use</a:t>
            </a:r>
          </a:p>
        </p:txBody>
      </p:sp>
      <p:sp>
        <p:nvSpPr>
          <p:cNvPr id="4" name="Rectangle 3"/>
          <p:cNvSpPr/>
          <p:nvPr/>
        </p:nvSpPr>
        <p:spPr>
          <a:xfrm>
            <a:off x="3913875" y="2297688"/>
            <a:ext cx="4410887" cy="400110"/>
          </a:xfrm>
          <a:prstGeom prst="rect">
            <a:avLst/>
          </a:prstGeom>
        </p:spPr>
        <p:txBody>
          <a:bodyPr wrap="none">
            <a:spAutoFit/>
          </a:bodyPr>
          <a:lstStyle/>
          <a:p>
            <a:r>
              <a:rPr lang="en-US" sz="2000" b="1" dirty="0">
                <a:solidFill>
                  <a:schemeClr val="bg1"/>
                </a:solidFill>
                <a:latin typeface="Calibri" pitchFamily="34" charset="0"/>
              </a:rPr>
              <a:t>Expect More: Value for money Solution </a:t>
            </a:r>
            <a:endParaRPr lang="en-US" sz="2000" dirty="0">
              <a:solidFill>
                <a:schemeClr val="bg1"/>
              </a:solidFill>
              <a:latin typeface="Calibri" pitchFamily="34" charset="0"/>
            </a:endParaRPr>
          </a:p>
        </p:txBody>
      </p:sp>
      <p:sp>
        <p:nvSpPr>
          <p:cNvPr id="2" name="Rectangle 1"/>
          <p:cNvSpPr/>
          <p:nvPr/>
        </p:nvSpPr>
        <p:spPr>
          <a:xfrm>
            <a:off x="6864606" y="6095930"/>
            <a:ext cx="1721882" cy="523220"/>
          </a:xfrm>
          <a:prstGeom prst="rect">
            <a:avLst/>
          </a:prstGeom>
        </p:spPr>
        <p:txBody>
          <a:bodyPr wrap="none">
            <a:spAutoFit/>
          </a:bodyPr>
          <a:lstStyle/>
          <a:p>
            <a:r>
              <a:rPr lang="en-US" sz="2800" b="1" dirty="0">
                <a:latin typeface="Calibri" pitchFamily="34"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97"/>
          <p:cNvSpPr txBox="1"/>
          <p:nvPr/>
        </p:nvSpPr>
        <p:spPr>
          <a:xfrm>
            <a:off x="304800" y="1498507"/>
            <a:ext cx="4571992" cy="4673621"/>
          </a:xfrm>
          <a:prstGeom prst="rect">
            <a:avLst/>
          </a:prstGeom>
          <a:noFill/>
          <a:ln>
            <a:noFill/>
          </a:ln>
        </p:spPr>
        <p:txBody>
          <a:bodyPr lIns="91425" tIns="45700" rIns="91425" bIns="45700"/>
          <a:lstStyle/>
          <a:p>
            <a:pPr marL="231775" indent="-231775">
              <a:lnSpc>
                <a:spcPct val="150000"/>
              </a:lnSpc>
              <a:spcBef>
                <a:spcPts val="0"/>
              </a:spcBef>
              <a:buClr>
                <a:srgbClr val="A5A5A5"/>
              </a:buClr>
              <a:buSzPct val="100000"/>
              <a:buFont typeface="Calibri"/>
              <a:buChar char="•"/>
              <a:defRPr/>
            </a:pPr>
            <a:r>
              <a:rPr lang="en-US" dirty="0">
                <a:solidFill>
                  <a:schemeClr val="dk1"/>
                </a:solidFill>
                <a:latin typeface="Calibri" pitchFamily="34" charset="0"/>
                <a:ea typeface="Calibri"/>
                <a:cs typeface="Calibri"/>
                <a:sym typeface="Calibri"/>
              </a:rPr>
              <a:t>Established in </a:t>
            </a:r>
            <a:r>
              <a:rPr lang="en-US" b="1" dirty="0">
                <a:solidFill>
                  <a:srgbClr val="31859B"/>
                </a:solidFill>
                <a:latin typeface="Calibri" pitchFamily="34" charset="0"/>
                <a:ea typeface="Calibri"/>
                <a:cs typeface="Calibri"/>
                <a:sym typeface="Calibri"/>
              </a:rPr>
              <a:t>1991</a:t>
            </a:r>
          </a:p>
          <a:p>
            <a:pPr marL="231775" indent="-231775">
              <a:lnSpc>
                <a:spcPct val="110000"/>
              </a:lnSpc>
              <a:spcBef>
                <a:spcPts val="400"/>
              </a:spcBef>
              <a:buClr>
                <a:srgbClr val="A5A5A5"/>
              </a:buClr>
              <a:buSzPct val="100000"/>
              <a:buFont typeface="Calibri"/>
              <a:buChar char="•"/>
              <a:defRPr/>
            </a:pPr>
            <a:r>
              <a:rPr lang="en-US" dirty="0">
                <a:solidFill>
                  <a:schemeClr val="dk1"/>
                </a:solidFill>
                <a:latin typeface="Calibri" pitchFamily="34" charset="0"/>
                <a:ea typeface="Calibri"/>
                <a:cs typeface="Calibri"/>
                <a:sym typeface="Calibri"/>
              </a:rPr>
              <a:t>Products: </a:t>
            </a:r>
            <a:r>
              <a:rPr lang="en-US" b="1" dirty="0">
                <a:solidFill>
                  <a:srgbClr val="31859B"/>
                </a:solidFill>
                <a:latin typeface="Calibri" pitchFamily="34" charset="0"/>
                <a:ea typeface="Calibri"/>
                <a:cs typeface="Calibri"/>
                <a:sym typeface="Calibri"/>
              </a:rPr>
              <a:t>60+</a:t>
            </a:r>
            <a:br>
              <a:rPr lang="en-US" dirty="0">
                <a:solidFill>
                  <a:srgbClr val="31859B"/>
                </a:solidFill>
                <a:latin typeface="Calibri" pitchFamily="34" charset="0"/>
                <a:ea typeface="Calibri"/>
                <a:cs typeface="Calibri"/>
                <a:sym typeface="Calibri"/>
              </a:rPr>
            </a:br>
            <a:r>
              <a:rPr lang="en-US" sz="1600" dirty="0">
                <a:solidFill>
                  <a:schemeClr val="dk1"/>
                </a:solidFill>
                <a:latin typeface="Calibri" pitchFamily="34" charset="0"/>
                <a:ea typeface="Calibri"/>
                <a:cs typeface="Calibri"/>
                <a:sym typeface="Calibri"/>
              </a:rPr>
              <a:t>Telecom and Security Solutions</a:t>
            </a:r>
          </a:p>
          <a:p>
            <a:pPr marL="231775" indent="-231775">
              <a:lnSpc>
                <a:spcPct val="150000"/>
              </a:lnSpc>
              <a:spcBef>
                <a:spcPts val="400"/>
              </a:spcBef>
              <a:buClr>
                <a:srgbClr val="A5A5A5"/>
              </a:buClr>
              <a:buSzPct val="100000"/>
              <a:buFont typeface="Calibri"/>
              <a:buChar char="•"/>
              <a:defRPr/>
            </a:pPr>
            <a:r>
              <a:rPr lang="en-US" dirty="0">
                <a:solidFill>
                  <a:schemeClr val="dk1"/>
                </a:solidFill>
                <a:latin typeface="Calibri" pitchFamily="34" charset="0"/>
                <a:ea typeface="Calibri"/>
                <a:cs typeface="Calibri"/>
                <a:sym typeface="Calibri"/>
              </a:rPr>
              <a:t>Global Presence: </a:t>
            </a:r>
            <a:r>
              <a:rPr lang="en-US" b="1" dirty="0">
                <a:solidFill>
                  <a:srgbClr val="31859B"/>
                </a:solidFill>
                <a:latin typeface="Calibri" pitchFamily="34" charset="0"/>
                <a:ea typeface="Calibri"/>
                <a:cs typeface="Calibri"/>
                <a:sym typeface="Calibri"/>
              </a:rPr>
              <a:t>40+ Countries</a:t>
            </a:r>
          </a:p>
          <a:p>
            <a:pPr marL="231775" indent="-231775">
              <a:lnSpc>
                <a:spcPct val="150000"/>
              </a:lnSpc>
              <a:spcBef>
                <a:spcPts val="400"/>
              </a:spcBef>
              <a:buClr>
                <a:srgbClr val="A5A5A5"/>
              </a:buClr>
              <a:buSzPct val="100000"/>
              <a:buFont typeface="Calibri"/>
              <a:buChar char="•"/>
              <a:defRPr/>
            </a:pPr>
            <a:r>
              <a:rPr lang="en-US" dirty="0">
                <a:solidFill>
                  <a:schemeClr val="dk1"/>
                </a:solidFill>
                <a:latin typeface="Calibri" pitchFamily="34" charset="0"/>
                <a:ea typeface="Calibri"/>
                <a:cs typeface="Calibri"/>
                <a:sym typeface="Calibri"/>
              </a:rPr>
              <a:t>No. of Partners: </a:t>
            </a:r>
            <a:r>
              <a:rPr lang="en-US" b="1" dirty="0">
                <a:solidFill>
                  <a:srgbClr val="31859B"/>
                </a:solidFill>
                <a:latin typeface="Calibri" pitchFamily="34" charset="0"/>
                <a:ea typeface="Calibri"/>
                <a:cs typeface="Calibri"/>
                <a:sym typeface="Calibri"/>
              </a:rPr>
              <a:t>500+</a:t>
            </a:r>
          </a:p>
          <a:p>
            <a:pPr marL="231775" indent="-231775">
              <a:lnSpc>
                <a:spcPct val="150000"/>
              </a:lnSpc>
              <a:spcBef>
                <a:spcPts val="400"/>
              </a:spcBef>
              <a:buClr>
                <a:srgbClr val="A5A5A5"/>
              </a:buClr>
              <a:buSzPct val="100000"/>
              <a:buFont typeface="Calibri"/>
              <a:buChar char="•"/>
              <a:defRPr/>
            </a:pPr>
            <a:r>
              <a:rPr lang="en-US" dirty="0">
                <a:solidFill>
                  <a:schemeClr val="dk1"/>
                </a:solidFill>
                <a:latin typeface="Calibri" pitchFamily="34" charset="0"/>
                <a:ea typeface="Calibri"/>
                <a:cs typeface="Calibri"/>
                <a:sym typeface="Calibri"/>
              </a:rPr>
              <a:t>No of Employees: </a:t>
            </a:r>
            <a:r>
              <a:rPr lang="en-US" b="1" dirty="0">
                <a:solidFill>
                  <a:srgbClr val="31859B"/>
                </a:solidFill>
                <a:latin typeface="Calibri" pitchFamily="34" charset="0"/>
                <a:ea typeface="Calibri"/>
                <a:cs typeface="Calibri"/>
                <a:sym typeface="Calibri"/>
              </a:rPr>
              <a:t>500+</a:t>
            </a:r>
          </a:p>
          <a:p>
            <a:pPr marL="231775" indent="-231775">
              <a:spcBef>
                <a:spcPts val="400"/>
              </a:spcBef>
              <a:buClr>
                <a:srgbClr val="A5A5A5"/>
              </a:buClr>
              <a:buSzPct val="100000"/>
              <a:buFont typeface="Calibri"/>
              <a:buChar char="•"/>
              <a:defRPr/>
            </a:pPr>
            <a:r>
              <a:rPr lang="en-US" dirty="0">
                <a:solidFill>
                  <a:schemeClr val="dk1"/>
                </a:solidFill>
                <a:latin typeface="Calibri" pitchFamily="34" charset="0"/>
                <a:ea typeface="Calibri"/>
                <a:cs typeface="Calibri"/>
                <a:sym typeface="Calibri"/>
              </a:rPr>
              <a:t>Awards and Achievements: </a:t>
            </a:r>
            <a:r>
              <a:rPr lang="en-US" b="1" dirty="0">
                <a:solidFill>
                  <a:srgbClr val="31859B"/>
                </a:solidFill>
                <a:latin typeface="Calibri" pitchFamily="34" charset="0"/>
                <a:ea typeface="Calibri"/>
                <a:cs typeface="Calibri"/>
                <a:sym typeface="Calibri"/>
              </a:rPr>
              <a:t>25+</a:t>
            </a:r>
            <a:r>
              <a:rPr lang="en-US" b="1" dirty="0">
                <a:solidFill>
                  <a:srgbClr val="205867"/>
                </a:solidFill>
                <a:latin typeface="Calibri" pitchFamily="34" charset="0"/>
                <a:ea typeface="Calibri"/>
                <a:cs typeface="Calibri"/>
                <a:sym typeface="Calibri"/>
              </a:rPr>
              <a:t> </a:t>
            </a:r>
            <a:br>
              <a:rPr lang="en-US" dirty="0">
                <a:solidFill>
                  <a:srgbClr val="205867"/>
                </a:solidFill>
                <a:latin typeface="Calibri" pitchFamily="34" charset="0"/>
                <a:ea typeface="Calibri"/>
                <a:cs typeface="Calibri"/>
                <a:sym typeface="Calibri"/>
              </a:rPr>
            </a:br>
            <a:r>
              <a:rPr lang="en-US" sz="1600" dirty="0">
                <a:solidFill>
                  <a:schemeClr val="dk1"/>
                </a:solidFill>
                <a:latin typeface="Calibri" pitchFamily="34" charset="0"/>
                <a:ea typeface="Calibri"/>
                <a:cs typeface="Calibri"/>
                <a:sym typeface="Calibri"/>
              </a:rPr>
              <a:t>for Excellence in Product Engineering, </a:t>
            </a:r>
          </a:p>
          <a:p>
            <a:pPr>
              <a:spcBef>
                <a:spcPts val="400"/>
              </a:spcBef>
              <a:buClr>
                <a:srgbClr val="A5A5A5"/>
              </a:buClr>
              <a:buSzPct val="100000"/>
              <a:defRPr/>
            </a:pPr>
            <a:r>
              <a:rPr lang="en-US" sz="1600" dirty="0">
                <a:solidFill>
                  <a:schemeClr val="dk1"/>
                </a:solidFill>
                <a:latin typeface="Calibri" pitchFamily="34" charset="0"/>
                <a:ea typeface="Calibri"/>
                <a:cs typeface="Calibri"/>
                <a:sym typeface="Calibri"/>
              </a:rPr>
              <a:t>     Design and Innovation</a:t>
            </a:r>
          </a:p>
          <a:p>
            <a:pPr>
              <a:spcBef>
                <a:spcPts val="400"/>
              </a:spcBef>
              <a:buClr>
                <a:schemeClr val="dk1"/>
              </a:buClr>
              <a:buFont typeface="Arial"/>
              <a:buNone/>
              <a:defRPr/>
            </a:pPr>
            <a:endParaRPr dirty="0">
              <a:solidFill>
                <a:srgbClr val="31859B"/>
              </a:solidFill>
              <a:latin typeface="Calibri" pitchFamily="34" charset="0"/>
              <a:ea typeface="Calibri"/>
              <a:cs typeface="Calibri"/>
              <a:sym typeface="Calibri"/>
            </a:endParaRPr>
          </a:p>
          <a:p>
            <a:pPr>
              <a:spcBef>
                <a:spcPts val="320"/>
              </a:spcBef>
              <a:buClr>
                <a:srgbClr val="31859B"/>
              </a:buClr>
              <a:buSzPct val="25000"/>
              <a:buFont typeface="Arial"/>
              <a:buNone/>
              <a:defRPr/>
            </a:pPr>
            <a:r>
              <a:rPr lang="en-US" sz="1400" b="1" dirty="0">
                <a:solidFill>
                  <a:srgbClr val="31859B"/>
                </a:solidFill>
                <a:latin typeface="Calibri" pitchFamily="34" charset="0"/>
                <a:ea typeface="Calibri"/>
                <a:cs typeface="Calibri"/>
                <a:sym typeface="Calibri"/>
              </a:rPr>
              <a:t>      www.MatrixComSec.com</a:t>
            </a:r>
          </a:p>
          <a:p>
            <a:pPr>
              <a:spcBef>
                <a:spcPts val="400"/>
              </a:spcBef>
              <a:buClr>
                <a:schemeClr val="dk1"/>
              </a:buClr>
              <a:buFont typeface="Arial"/>
              <a:buNone/>
              <a:defRPr/>
            </a:pPr>
            <a:endParaRPr sz="1600" dirty="0">
              <a:solidFill>
                <a:schemeClr val="dk1"/>
              </a:solidFill>
              <a:latin typeface="Calibri" pitchFamily="34" charset="0"/>
              <a:ea typeface="Calibri"/>
              <a:cs typeface="Calibri"/>
              <a:sym typeface="Calibri"/>
            </a:endParaRPr>
          </a:p>
        </p:txBody>
      </p:sp>
      <p:pic>
        <p:nvPicPr>
          <p:cNvPr id="13" name="Picture 1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4071784" y="1066862"/>
            <a:ext cx="1828800" cy="1828800"/>
          </a:xfrm>
          <a:prstGeom prst="ellipse">
            <a:avLst/>
          </a:prstGeom>
          <a:ln w="63500" cap="rnd">
            <a:noFill/>
          </a:ln>
          <a:effectLst/>
          <a:scene3d>
            <a:camera prst="orthographicFront"/>
            <a:lightRig rig="contrasting" dir="t">
              <a:rot lat="0" lon="0" rev="3000000"/>
            </a:lightRig>
          </a:scene3d>
          <a:sp3d contourW="7620">
            <a:bevelT w="95250" h="31750"/>
            <a:contourClr>
              <a:srgbClr val="333333"/>
            </a:contourClr>
          </a:sp3d>
        </p:spPr>
      </p:pic>
      <p:pic>
        <p:nvPicPr>
          <p:cNvPr id="19" name="Picture 18"/>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6625035" y="1267810"/>
            <a:ext cx="1828800" cy="1828800"/>
          </a:xfrm>
          <a:prstGeom prst="ellipse">
            <a:avLst/>
          </a:prstGeom>
          <a:ln w="63500" cap="rnd">
            <a:noFill/>
          </a:ln>
          <a:effectLst/>
          <a:scene3d>
            <a:camera prst="orthographicFront"/>
            <a:lightRig rig="contrasting" dir="t">
              <a:rot lat="0" lon="0" rev="3000000"/>
            </a:lightRig>
          </a:scene3d>
          <a:sp3d contourW="7620">
            <a:bevelT w="95250" h="31750"/>
            <a:contourClr>
              <a:srgbClr val="333333"/>
            </a:contourClr>
          </a:sp3d>
        </p:spPr>
      </p:pic>
      <p:sp>
        <p:nvSpPr>
          <p:cNvPr id="20" name="Title 1"/>
          <p:cNvSpPr txBox="1">
            <a:spLocks/>
          </p:cNvSpPr>
          <p:nvPr/>
        </p:nvSpPr>
        <p:spPr bwMode="auto">
          <a:xfrm>
            <a:off x="3726418" y="2273407"/>
            <a:ext cx="2519532" cy="1701701"/>
          </a:xfrm>
          <a:prstGeom prst="rect">
            <a:avLst/>
          </a:prstGeom>
          <a:solidFill>
            <a:schemeClr val="bg2">
              <a:alpha val="56000"/>
            </a:schemeClr>
          </a:solidFill>
          <a:ln>
            <a:noFill/>
          </a:ln>
        </p:spPr>
        <p:txBody>
          <a:bodyPr lIns="68580" tIns="34290" rIns="68580" bIns="34290" anchor="ctr"/>
          <a:lstStyle>
            <a:lvl1pPr>
              <a:defRPr sz="3200">
                <a:solidFill>
                  <a:schemeClr val="tx1"/>
                </a:solidFill>
                <a:latin typeface="Calibri" pitchFamily="34" charset="0"/>
                <a:ea typeface="SimSun" pitchFamily="2" charset="-122"/>
                <a:sym typeface="Calibri" pitchFamily="34" charset="0"/>
              </a:defRPr>
            </a:lvl1pPr>
            <a:lvl2pPr>
              <a:defRPr sz="2800">
                <a:solidFill>
                  <a:schemeClr val="tx1"/>
                </a:solidFill>
                <a:latin typeface="Calibri" pitchFamily="34" charset="0"/>
                <a:ea typeface="SimSun" pitchFamily="2" charset="-122"/>
                <a:sym typeface="Calibri" pitchFamily="34" charset="0"/>
              </a:defRPr>
            </a:lvl2pPr>
            <a:lvl3pPr>
              <a:defRPr sz="2400">
                <a:solidFill>
                  <a:schemeClr val="tx1"/>
                </a:solidFill>
                <a:latin typeface="Calibri" pitchFamily="34" charset="0"/>
                <a:ea typeface="SimSun" pitchFamily="2" charset="-122"/>
                <a:sym typeface="Calibri" pitchFamily="34" charset="0"/>
              </a:defRPr>
            </a:lvl3pPr>
            <a:lvl4pPr>
              <a:defRPr sz="2000">
                <a:solidFill>
                  <a:schemeClr val="tx1"/>
                </a:solidFill>
                <a:latin typeface="Calibri" pitchFamily="34" charset="0"/>
                <a:ea typeface="SimSun" pitchFamily="2" charset="-122"/>
                <a:sym typeface="Calibri" pitchFamily="34" charset="0"/>
              </a:defRPr>
            </a:lvl4pPr>
            <a:lvl5pPr>
              <a:defRPr sz="2000">
                <a:solidFill>
                  <a:schemeClr val="tx1"/>
                </a:solidFill>
                <a:latin typeface="Calibri" pitchFamily="34" charset="0"/>
                <a:ea typeface="SimSun" pitchFamily="2" charset="-122"/>
                <a:sym typeface="Calibri" pitchFamily="34" charset="0"/>
              </a:defRPr>
            </a:lvl5pPr>
            <a:lvl6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6pPr>
            <a:lvl7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7pPr>
            <a:lvl8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8pPr>
            <a:lvl9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9pPr>
          </a:lstStyle>
          <a:p>
            <a:pPr algn="ctr" eaLnBrk="1" hangingPunct="1"/>
            <a:r>
              <a:rPr lang="en-US" altLang="en-US" sz="1600" b="1" dirty="0">
                <a:ea typeface="Calibri"/>
                <a:cs typeface="Calibri"/>
              </a:rPr>
              <a:t>CORPORATE OFFICE</a:t>
            </a:r>
          </a:p>
          <a:p>
            <a:pPr algn="ctr" eaLnBrk="1" hangingPunct="1"/>
            <a:r>
              <a:rPr lang="en-US" altLang="en-US" sz="1200" b="1" dirty="0"/>
              <a:t>Based at </a:t>
            </a:r>
            <a:r>
              <a:rPr lang="en-US" altLang="en-US" sz="1200" dirty="0"/>
              <a:t>Vadodara, Gujarat, India</a:t>
            </a:r>
          </a:p>
          <a:p>
            <a:pPr algn="ctr" eaLnBrk="1" hangingPunct="1"/>
            <a:r>
              <a:rPr lang="en-US" altLang="en-US" sz="1200" b="1" dirty="0"/>
              <a:t>Departments: </a:t>
            </a:r>
            <a:r>
              <a:rPr lang="en-US" altLang="en-US" sz="1200" dirty="0"/>
              <a:t>Marketing, Sales, Product Management, Support, Finance, </a:t>
            </a:r>
          </a:p>
          <a:p>
            <a:pPr algn="ctr" eaLnBrk="1" hangingPunct="1"/>
            <a:r>
              <a:rPr lang="en-US" altLang="en-US" sz="1200" dirty="0"/>
              <a:t>Customer Care, Purchase</a:t>
            </a:r>
          </a:p>
        </p:txBody>
      </p:sp>
      <p:sp>
        <p:nvSpPr>
          <p:cNvPr id="22" name="Title 1"/>
          <p:cNvSpPr txBox="1">
            <a:spLocks/>
          </p:cNvSpPr>
          <p:nvPr/>
        </p:nvSpPr>
        <p:spPr bwMode="auto">
          <a:xfrm>
            <a:off x="6331563" y="2438426"/>
            <a:ext cx="2355129" cy="1727227"/>
          </a:xfrm>
          <a:prstGeom prst="rect">
            <a:avLst/>
          </a:prstGeom>
          <a:solidFill>
            <a:schemeClr val="bg2">
              <a:alpha val="56000"/>
            </a:schemeClr>
          </a:solidFill>
          <a:ln>
            <a:noFill/>
          </a:ln>
        </p:spPr>
        <p:txBody>
          <a:bodyPr lIns="68580" tIns="34290" rIns="68580" bIns="34290" anchor="ctr"/>
          <a:lstStyle>
            <a:lvl1pPr>
              <a:defRPr sz="3200">
                <a:solidFill>
                  <a:schemeClr val="tx1"/>
                </a:solidFill>
                <a:latin typeface="Calibri" pitchFamily="34" charset="0"/>
                <a:ea typeface="SimSun" pitchFamily="2" charset="-122"/>
                <a:sym typeface="Calibri" pitchFamily="34" charset="0"/>
              </a:defRPr>
            </a:lvl1pPr>
            <a:lvl2pPr>
              <a:defRPr sz="2800">
                <a:solidFill>
                  <a:schemeClr val="tx1"/>
                </a:solidFill>
                <a:latin typeface="Calibri" pitchFamily="34" charset="0"/>
                <a:ea typeface="SimSun" pitchFamily="2" charset="-122"/>
                <a:sym typeface="Calibri" pitchFamily="34" charset="0"/>
              </a:defRPr>
            </a:lvl2pPr>
            <a:lvl3pPr>
              <a:defRPr sz="2400">
                <a:solidFill>
                  <a:schemeClr val="tx1"/>
                </a:solidFill>
                <a:latin typeface="Calibri" pitchFamily="34" charset="0"/>
                <a:ea typeface="SimSun" pitchFamily="2" charset="-122"/>
                <a:sym typeface="Calibri" pitchFamily="34" charset="0"/>
              </a:defRPr>
            </a:lvl3pPr>
            <a:lvl4pPr>
              <a:defRPr sz="2000">
                <a:solidFill>
                  <a:schemeClr val="tx1"/>
                </a:solidFill>
                <a:latin typeface="Calibri" pitchFamily="34" charset="0"/>
                <a:ea typeface="SimSun" pitchFamily="2" charset="-122"/>
                <a:sym typeface="Calibri" pitchFamily="34" charset="0"/>
              </a:defRPr>
            </a:lvl4pPr>
            <a:lvl5pPr>
              <a:defRPr sz="2000">
                <a:solidFill>
                  <a:schemeClr val="tx1"/>
                </a:solidFill>
                <a:latin typeface="Calibri" pitchFamily="34" charset="0"/>
                <a:ea typeface="SimSun" pitchFamily="2" charset="-122"/>
                <a:sym typeface="Calibri" pitchFamily="34" charset="0"/>
              </a:defRPr>
            </a:lvl5pPr>
            <a:lvl6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6pPr>
            <a:lvl7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7pPr>
            <a:lvl8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8pPr>
            <a:lvl9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9pPr>
          </a:lstStyle>
          <a:p>
            <a:pPr algn="ctr" eaLnBrk="1" hangingPunct="1"/>
            <a:r>
              <a:rPr lang="en-US" altLang="en-US" sz="1600" b="1" dirty="0">
                <a:ea typeface="Calibri"/>
                <a:cs typeface="Calibri"/>
              </a:rPr>
              <a:t>R&amp;D CENTER</a:t>
            </a:r>
          </a:p>
          <a:p>
            <a:pPr algn="ctr" eaLnBrk="1" hangingPunct="1"/>
            <a:r>
              <a:rPr lang="en-US" altLang="en-US" sz="1200" b="1" dirty="0"/>
              <a:t>77,000 </a:t>
            </a:r>
            <a:r>
              <a:rPr lang="en-US" altLang="en-US" sz="1200" b="1" dirty="0" err="1"/>
              <a:t>Sq.Ft</a:t>
            </a:r>
            <a:endParaRPr lang="en-US" altLang="en-US" sz="1200" b="1" dirty="0"/>
          </a:p>
          <a:p>
            <a:pPr algn="ctr" eaLnBrk="1" hangingPunct="1"/>
            <a:r>
              <a:rPr lang="en-US" altLang="en-US" sz="1200" dirty="0"/>
              <a:t>More than </a:t>
            </a:r>
            <a:r>
              <a:rPr lang="en-US" altLang="en-US" sz="1200" b="1" dirty="0"/>
              <a:t>40%  Manpower </a:t>
            </a:r>
            <a:r>
              <a:rPr lang="en-US" altLang="en-US" sz="1200" dirty="0"/>
              <a:t>in R&amp;D, </a:t>
            </a:r>
            <a:r>
              <a:rPr lang="en-US" altLang="en-US" sz="1200" b="1" dirty="0"/>
              <a:t>700+ Man-years</a:t>
            </a:r>
            <a:r>
              <a:rPr lang="en-US" altLang="en-US" sz="1200" dirty="0"/>
              <a:t> of R&amp;D Experience</a:t>
            </a:r>
          </a:p>
          <a:p>
            <a:pPr algn="ctr" eaLnBrk="1" hangingPunct="1"/>
            <a:r>
              <a:rPr lang="en-US" altLang="en-US" sz="1200" dirty="0"/>
              <a:t>World-class Technology Platform and Processes</a:t>
            </a:r>
          </a:p>
        </p:txBody>
      </p:sp>
      <p:grpSp>
        <p:nvGrpSpPr>
          <p:cNvPr id="26" name="Group 25"/>
          <p:cNvGrpSpPr/>
          <p:nvPr/>
        </p:nvGrpSpPr>
        <p:grpSpPr>
          <a:xfrm>
            <a:off x="91630" y="381080"/>
            <a:ext cx="1904520" cy="380990"/>
            <a:chOff x="91630" y="152486"/>
            <a:chExt cx="1904520" cy="380990"/>
          </a:xfrm>
        </p:grpSpPr>
        <p:grpSp>
          <p:nvGrpSpPr>
            <p:cNvPr id="27" name="Group 26"/>
            <p:cNvGrpSpPr/>
            <p:nvPr/>
          </p:nvGrpSpPr>
          <p:grpSpPr>
            <a:xfrm>
              <a:off x="152516" y="533476"/>
              <a:ext cx="1573984" cy="0"/>
              <a:chOff x="192622" y="457255"/>
              <a:chExt cx="1904520" cy="0"/>
            </a:xfrm>
          </p:grpSpPr>
          <p:cxnSp>
            <p:nvCxnSpPr>
              <p:cNvPr id="29" name="Straight Connector 28"/>
              <p:cNvCxnSpPr/>
              <p:nvPr/>
            </p:nvCxnSpPr>
            <p:spPr bwMode="auto">
              <a:xfrm>
                <a:off x="207936" y="457255"/>
                <a:ext cx="1889206" cy="0"/>
              </a:xfrm>
              <a:prstGeom prst="line">
                <a:avLst/>
              </a:prstGeom>
              <a:solidFill>
                <a:schemeClr val="accent1"/>
              </a:solidFill>
              <a:ln w="28575" cap="flat" cmpd="sng" algn="ctr">
                <a:solidFill>
                  <a:srgbClr val="01A3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p:cNvCxnSpPr/>
              <p:nvPr/>
            </p:nvCxnSpPr>
            <p:spPr bwMode="auto">
              <a:xfrm>
                <a:off x="192622" y="457255"/>
                <a:ext cx="1290353" cy="0"/>
              </a:xfrm>
              <a:prstGeom prst="line">
                <a:avLst/>
              </a:prstGeom>
              <a:solidFill>
                <a:schemeClr val="accent1"/>
              </a:solidFill>
              <a:ln w="28575" cap="flat" cmpd="sng" algn="ctr">
                <a:solidFill>
                  <a:srgbClr val="6633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8" name="TextBox 27"/>
            <p:cNvSpPr txBox="1"/>
            <p:nvPr/>
          </p:nvSpPr>
          <p:spPr>
            <a:xfrm>
              <a:off x="91630" y="152486"/>
              <a:ext cx="1904520" cy="369332"/>
            </a:xfrm>
            <a:prstGeom prst="rect">
              <a:avLst/>
            </a:prstGeom>
            <a:noFill/>
          </p:spPr>
          <p:txBody>
            <a:bodyPr wrap="square" rtlCol="0">
              <a:spAutoFit/>
            </a:bodyPr>
            <a:lstStyle/>
            <a:p>
              <a:r>
                <a:rPr lang="en-US" b="1" dirty="0">
                  <a:latin typeface="Calibri" pitchFamily="34" charset="0"/>
                  <a:cs typeface="Arial" pitchFamily="34" charset="0"/>
                </a:rPr>
                <a:t>About Matrix</a:t>
              </a:r>
            </a:p>
          </p:txBody>
        </p:sp>
      </p:grpSp>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192192" y="3742948"/>
            <a:ext cx="1830176" cy="1828800"/>
          </a:xfrm>
          <a:prstGeom prst="ellipse">
            <a:avLst/>
          </a:prstGeom>
          <a:ln w="63500" cap="rnd">
            <a:noFill/>
          </a:ln>
          <a:effectLst/>
          <a:scene3d>
            <a:camera prst="orthographicFront"/>
            <a:lightRig rig="contrasting" dir="t">
              <a:rot lat="0" lon="0" rev="3000000"/>
            </a:lightRig>
          </a:scene3d>
          <a:sp3d contourW="7620">
            <a:bevelT w="95250" h="31750"/>
            <a:contourClr>
              <a:srgbClr val="333333"/>
            </a:contourClr>
          </a:sp3d>
        </p:spPr>
      </p:pic>
      <p:sp>
        <p:nvSpPr>
          <p:cNvPr id="15" name="Title 1"/>
          <p:cNvSpPr txBox="1">
            <a:spLocks/>
          </p:cNvSpPr>
          <p:nvPr/>
        </p:nvSpPr>
        <p:spPr bwMode="auto">
          <a:xfrm>
            <a:off x="4817574" y="4918280"/>
            <a:ext cx="2579412" cy="1625557"/>
          </a:xfrm>
          <a:prstGeom prst="rect">
            <a:avLst/>
          </a:prstGeom>
          <a:solidFill>
            <a:schemeClr val="bg2">
              <a:alpha val="56000"/>
            </a:schemeClr>
          </a:solidFill>
          <a:ln>
            <a:noFill/>
          </a:ln>
        </p:spPr>
        <p:txBody>
          <a:bodyPr lIns="68580" tIns="34290" rIns="68580" bIns="34290" anchor="ctr"/>
          <a:lstStyle>
            <a:lvl1pPr>
              <a:defRPr sz="3200">
                <a:solidFill>
                  <a:schemeClr val="tx1"/>
                </a:solidFill>
                <a:latin typeface="Calibri" pitchFamily="34" charset="0"/>
                <a:ea typeface="SimSun" pitchFamily="2" charset="-122"/>
                <a:sym typeface="Calibri" pitchFamily="34" charset="0"/>
              </a:defRPr>
            </a:lvl1pPr>
            <a:lvl2pPr>
              <a:defRPr sz="2800">
                <a:solidFill>
                  <a:schemeClr val="tx1"/>
                </a:solidFill>
                <a:latin typeface="Calibri" pitchFamily="34" charset="0"/>
                <a:ea typeface="SimSun" pitchFamily="2" charset="-122"/>
                <a:sym typeface="Calibri" pitchFamily="34" charset="0"/>
              </a:defRPr>
            </a:lvl2pPr>
            <a:lvl3pPr>
              <a:defRPr sz="2400">
                <a:solidFill>
                  <a:schemeClr val="tx1"/>
                </a:solidFill>
                <a:latin typeface="Calibri" pitchFamily="34" charset="0"/>
                <a:ea typeface="SimSun" pitchFamily="2" charset="-122"/>
                <a:sym typeface="Calibri" pitchFamily="34" charset="0"/>
              </a:defRPr>
            </a:lvl3pPr>
            <a:lvl4pPr>
              <a:defRPr sz="2000">
                <a:solidFill>
                  <a:schemeClr val="tx1"/>
                </a:solidFill>
                <a:latin typeface="Calibri" pitchFamily="34" charset="0"/>
                <a:ea typeface="SimSun" pitchFamily="2" charset="-122"/>
                <a:sym typeface="Calibri" pitchFamily="34" charset="0"/>
              </a:defRPr>
            </a:lvl4pPr>
            <a:lvl5pPr>
              <a:defRPr sz="2000">
                <a:solidFill>
                  <a:schemeClr val="tx1"/>
                </a:solidFill>
                <a:latin typeface="Calibri" pitchFamily="34" charset="0"/>
                <a:ea typeface="SimSun" pitchFamily="2" charset="-122"/>
                <a:sym typeface="Calibri" pitchFamily="34" charset="0"/>
              </a:defRPr>
            </a:lvl5pPr>
            <a:lvl6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6pPr>
            <a:lvl7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7pPr>
            <a:lvl8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8pPr>
            <a:lvl9pPr eaLnBrk="0" fontAlgn="base" hangingPunct="0">
              <a:spcBef>
                <a:spcPct val="20000"/>
              </a:spcBef>
              <a:spcAft>
                <a:spcPct val="0"/>
              </a:spcAft>
              <a:buFont typeface="Arial" charset="0"/>
              <a:buChar char="»"/>
              <a:defRPr sz="2000">
                <a:solidFill>
                  <a:schemeClr val="tx1"/>
                </a:solidFill>
                <a:latin typeface="Calibri" pitchFamily="34" charset="0"/>
                <a:ea typeface="SimSun" pitchFamily="2" charset="-122"/>
                <a:sym typeface="Calibri" pitchFamily="34" charset="0"/>
              </a:defRPr>
            </a:lvl9pPr>
          </a:lstStyle>
          <a:p>
            <a:pPr algn="ctr" eaLnBrk="1" hangingPunct="1"/>
            <a:r>
              <a:rPr lang="en-US" altLang="en-US" sz="1600" b="1" dirty="0">
                <a:ea typeface="Calibri"/>
                <a:cs typeface="Calibri"/>
              </a:rPr>
              <a:t>MANUFACTURING UNIT</a:t>
            </a:r>
          </a:p>
          <a:p>
            <a:pPr algn="ctr" eaLnBrk="1" hangingPunct="1"/>
            <a:r>
              <a:rPr lang="en-US" altLang="en-US" sz="1200" b="1" dirty="0"/>
              <a:t>73,000 </a:t>
            </a:r>
            <a:r>
              <a:rPr lang="en-US" altLang="en-US" sz="1200" b="1" dirty="0" err="1"/>
              <a:t>Sq.Ft</a:t>
            </a:r>
            <a:endParaRPr lang="en-US" altLang="en-US" sz="1200" b="1" dirty="0"/>
          </a:p>
          <a:p>
            <a:pPr algn="ctr" eaLnBrk="1" hangingPunct="1"/>
            <a:r>
              <a:rPr lang="en-US" altLang="en-US" sz="1200" b="1" dirty="0"/>
              <a:t>100+</a:t>
            </a:r>
            <a:r>
              <a:rPr lang="en-US" altLang="en-US" sz="1200" dirty="0"/>
              <a:t> Work Stations</a:t>
            </a:r>
          </a:p>
          <a:p>
            <a:pPr algn="ctr" eaLnBrk="1" hangingPunct="1"/>
            <a:r>
              <a:rPr lang="en-US" altLang="en-US" sz="1200" dirty="0"/>
              <a:t>International Quality Systems and Processes</a:t>
            </a:r>
          </a:p>
        </p:txBody>
      </p:sp>
    </p:spTree>
    <p:extLst>
      <p:ext uri="{BB962C8B-B14F-4D97-AF65-F5344CB8AC3E}">
        <p14:creationId xmlns:p14="http://schemas.microsoft.com/office/powerpoint/2010/main" val="1027959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0" name="Straight Connector 49"/>
          <p:cNvCxnSpPr/>
          <p:nvPr/>
        </p:nvCxnSpPr>
        <p:spPr bwMode="auto">
          <a:xfrm>
            <a:off x="0" y="2590822"/>
            <a:ext cx="9144000" cy="0"/>
          </a:xfrm>
          <a:prstGeom prst="line">
            <a:avLst/>
          </a:prstGeom>
          <a:solidFill>
            <a:schemeClr val="accent1"/>
          </a:solidFill>
          <a:ln w="9525" cap="flat" cmpd="sng" algn="ctr">
            <a:solidFill>
              <a:schemeClr val="bg1">
                <a:lumMod val="8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 name="Straight Connector 50"/>
          <p:cNvCxnSpPr/>
          <p:nvPr/>
        </p:nvCxnSpPr>
        <p:spPr bwMode="auto">
          <a:xfrm>
            <a:off x="120" y="4114782"/>
            <a:ext cx="9144000" cy="0"/>
          </a:xfrm>
          <a:prstGeom prst="line">
            <a:avLst/>
          </a:prstGeom>
          <a:solidFill>
            <a:schemeClr val="accent1"/>
          </a:solidFill>
          <a:ln w="9525" cap="flat" cmpd="sng" algn="ctr">
            <a:solidFill>
              <a:schemeClr val="bg1">
                <a:lumMod val="8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AutoShape 2" descr="Inline image 1"/>
          <p:cNvSpPr>
            <a:spLocks noChangeAspect="1" noChangeArrowheads="1"/>
          </p:cNvSpPr>
          <p:nvPr/>
        </p:nvSpPr>
        <p:spPr bwMode="auto">
          <a:xfrm>
            <a:off x="155575" y="-192617"/>
            <a:ext cx="3048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6" name="Picture 2" descr="C:\Users\Nidhi\Downloads\mone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6037" y="833481"/>
            <a:ext cx="1163151" cy="1163151"/>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971842" y="457278"/>
            <a:ext cx="3200316" cy="369332"/>
          </a:xfrm>
          <a:prstGeom prst="rect">
            <a:avLst/>
          </a:prstGeom>
          <a:noFill/>
        </p:spPr>
        <p:txBody>
          <a:bodyPr wrap="square" rtlCol="0">
            <a:spAutoFit/>
          </a:bodyPr>
          <a:lstStyle/>
          <a:p>
            <a:pPr algn="ctr"/>
            <a:r>
              <a:rPr lang="en-US" b="1" dirty="0">
                <a:latin typeface="Calibri" pitchFamily="34" charset="0"/>
              </a:rPr>
              <a:t>Higher Business Revenue</a:t>
            </a:r>
          </a:p>
        </p:txBody>
      </p:sp>
      <p:cxnSp>
        <p:nvCxnSpPr>
          <p:cNvPr id="22" name="Straight Connector 21"/>
          <p:cNvCxnSpPr/>
          <p:nvPr/>
        </p:nvCxnSpPr>
        <p:spPr bwMode="auto">
          <a:xfrm>
            <a:off x="120" y="5562544"/>
            <a:ext cx="9144000" cy="0"/>
          </a:xfrm>
          <a:prstGeom prst="line">
            <a:avLst/>
          </a:prstGeom>
          <a:solidFill>
            <a:schemeClr val="accent1"/>
          </a:solidFill>
          <a:ln w="9525" cap="flat" cmpd="sng" algn="ctr">
            <a:solidFill>
              <a:schemeClr val="bg1">
                <a:lumMod val="8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TextBox 29"/>
          <p:cNvSpPr txBox="1"/>
          <p:nvPr/>
        </p:nvSpPr>
        <p:spPr>
          <a:xfrm>
            <a:off x="1444247" y="2373886"/>
            <a:ext cx="2441971" cy="369332"/>
          </a:xfrm>
          <a:prstGeom prst="rect">
            <a:avLst/>
          </a:prstGeom>
          <a:noFill/>
        </p:spPr>
        <p:txBody>
          <a:bodyPr wrap="square" rtlCol="0">
            <a:spAutoFit/>
          </a:bodyPr>
          <a:lstStyle/>
          <a:p>
            <a:pPr algn="ctr"/>
            <a:r>
              <a:rPr lang="en-US" b="1" dirty="0">
                <a:latin typeface="Calibri" pitchFamily="34" charset="0"/>
              </a:rPr>
              <a:t>Better Reputation</a:t>
            </a:r>
          </a:p>
        </p:txBody>
      </p:sp>
      <p:sp>
        <p:nvSpPr>
          <p:cNvPr id="34" name="TextBox 33"/>
          <p:cNvSpPr txBox="1"/>
          <p:nvPr/>
        </p:nvSpPr>
        <p:spPr>
          <a:xfrm>
            <a:off x="4572000" y="2373886"/>
            <a:ext cx="4343286" cy="369332"/>
          </a:xfrm>
          <a:prstGeom prst="rect">
            <a:avLst/>
          </a:prstGeom>
          <a:noFill/>
        </p:spPr>
        <p:txBody>
          <a:bodyPr wrap="square" rtlCol="0">
            <a:spAutoFit/>
          </a:bodyPr>
          <a:lstStyle/>
          <a:p>
            <a:pPr algn="ctr"/>
            <a:r>
              <a:rPr lang="en-US" b="1" dirty="0">
                <a:latin typeface="Calibri" pitchFamily="34" charset="0"/>
              </a:rPr>
              <a:t>Improved Academic Performance</a:t>
            </a:r>
          </a:p>
        </p:txBody>
      </p:sp>
      <p:sp>
        <p:nvSpPr>
          <p:cNvPr id="36" name="TextBox 35"/>
          <p:cNvSpPr txBox="1"/>
          <p:nvPr/>
        </p:nvSpPr>
        <p:spPr>
          <a:xfrm>
            <a:off x="1444247" y="3897846"/>
            <a:ext cx="2441971" cy="369332"/>
          </a:xfrm>
          <a:prstGeom prst="rect">
            <a:avLst/>
          </a:prstGeom>
          <a:noFill/>
        </p:spPr>
        <p:txBody>
          <a:bodyPr wrap="square" rtlCol="0">
            <a:spAutoFit/>
          </a:bodyPr>
          <a:lstStyle/>
          <a:p>
            <a:pPr algn="ctr"/>
            <a:r>
              <a:rPr lang="en-US" b="1" dirty="0">
                <a:latin typeface="Calibri" pitchFamily="34" charset="0"/>
              </a:rPr>
              <a:t>Enhanced Security</a:t>
            </a:r>
          </a:p>
        </p:txBody>
      </p:sp>
      <p:sp>
        <p:nvSpPr>
          <p:cNvPr id="37" name="TextBox 36"/>
          <p:cNvSpPr txBox="1"/>
          <p:nvPr/>
        </p:nvSpPr>
        <p:spPr>
          <a:xfrm>
            <a:off x="5118760" y="3897846"/>
            <a:ext cx="2958348" cy="369332"/>
          </a:xfrm>
          <a:prstGeom prst="rect">
            <a:avLst/>
          </a:prstGeom>
          <a:noFill/>
        </p:spPr>
        <p:txBody>
          <a:bodyPr wrap="square" rtlCol="0">
            <a:spAutoFit/>
          </a:bodyPr>
          <a:lstStyle/>
          <a:p>
            <a:pPr algn="ctr"/>
            <a:r>
              <a:rPr lang="en-US" b="1" dirty="0">
                <a:latin typeface="Calibri" pitchFamily="34" charset="0"/>
              </a:rPr>
              <a:t>Enhanced Discipline</a:t>
            </a:r>
          </a:p>
        </p:txBody>
      </p:sp>
      <p:sp>
        <p:nvSpPr>
          <p:cNvPr id="54" name="TextBox 53"/>
          <p:cNvSpPr txBox="1"/>
          <p:nvPr/>
        </p:nvSpPr>
        <p:spPr>
          <a:xfrm>
            <a:off x="1066892" y="6229206"/>
            <a:ext cx="7315008" cy="400110"/>
          </a:xfrm>
          <a:prstGeom prst="rect">
            <a:avLst/>
          </a:prstGeom>
          <a:noFill/>
        </p:spPr>
        <p:txBody>
          <a:bodyPr wrap="square" rtlCol="0">
            <a:spAutoFit/>
          </a:bodyPr>
          <a:lstStyle/>
          <a:p>
            <a:pPr algn="ctr"/>
            <a:r>
              <a:rPr lang="en-US" sz="2000" b="1" dirty="0">
                <a:latin typeface="Calibri" pitchFamily="34" charset="0"/>
              </a:rPr>
              <a:t>Matrix Video Surveillance Solution for Education</a:t>
            </a:r>
          </a:p>
        </p:txBody>
      </p:sp>
      <p:sp>
        <p:nvSpPr>
          <p:cNvPr id="47" name="Down Arrow 46"/>
          <p:cNvSpPr/>
          <p:nvPr/>
        </p:nvSpPr>
        <p:spPr bwMode="auto">
          <a:xfrm flipV="1">
            <a:off x="2565570" y="5668383"/>
            <a:ext cx="206594" cy="427547"/>
          </a:xfrm>
          <a:prstGeom prst="downArrow">
            <a:avLst/>
          </a:prstGeom>
          <a:solidFill>
            <a:schemeClr val="tx1">
              <a:lumMod val="75000"/>
              <a:lumOff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buFont typeface="Arial" panose="020B0604020202020204" pitchFamily="34" charset="0"/>
              <a:buNone/>
            </a:pPr>
            <a:endParaRPr lang="en-US">
              <a:latin typeface="Arial" panose="020B0604020202020204" pitchFamily="34" charset="0"/>
            </a:endParaRPr>
          </a:p>
        </p:txBody>
      </p:sp>
      <p:sp>
        <p:nvSpPr>
          <p:cNvPr id="56" name="Down Arrow 55"/>
          <p:cNvSpPr/>
          <p:nvPr/>
        </p:nvSpPr>
        <p:spPr bwMode="auto">
          <a:xfrm flipV="1">
            <a:off x="6452497" y="5668383"/>
            <a:ext cx="206594" cy="427547"/>
          </a:xfrm>
          <a:prstGeom prst="downArrow">
            <a:avLst/>
          </a:prstGeom>
          <a:solidFill>
            <a:schemeClr val="tx1">
              <a:lumMod val="75000"/>
              <a:lumOff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buFont typeface="Arial" panose="020B0604020202020204" pitchFamily="34" charset="0"/>
              <a:buNone/>
            </a:pPr>
            <a:endParaRPr lang="en-US">
              <a:latin typeface="Arial" panose="020B0604020202020204" pitchFamily="34" charset="0"/>
            </a:endParaRPr>
          </a:p>
        </p:txBody>
      </p:sp>
      <p:sp>
        <p:nvSpPr>
          <p:cNvPr id="48" name="Bent Arrow 47"/>
          <p:cNvSpPr/>
          <p:nvPr/>
        </p:nvSpPr>
        <p:spPr bwMode="auto">
          <a:xfrm>
            <a:off x="2594185" y="1371654"/>
            <a:ext cx="453855" cy="891216"/>
          </a:xfrm>
          <a:prstGeom prst="bentArrow">
            <a:avLst/>
          </a:prstGeom>
          <a:solidFill>
            <a:schemeClr val="tx1">
              <a:lumMod val="75000"/>
              <a:lumOff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buFont typeface="Arial" panose="020B0604020202020204" pitchFamily="34" charset="0"/>
              <a:buNone/>
            </a:pPr>
            <a:endParaRPr lang="en-US">
              <a:latin typeface="Arial" panose="020B0604020202020204" pitchFamily="34" charset="0"/>
            </a:endParaRPr>
          </a:p>
        </p:txBody>
      </p:sp>
      <p:sp>
        <p:nvSpPr>
          <p:cNvPr id="58" name="Bent Arrow 57"/>
          <p:cNvSpPr/>
          <p:nvPr/>
        </p:nvSpPr>
        <p:spPr bwMode="auto">
          <a:xfrm flipH="1">
            <a:off x="6205236" y="1371654"/>
            <a:ext cx="453855" cy="891216"/>
          </a:xfrm>
          <a:prstGeom prst="bentArrow">
            <a:avLst/>
          </a:prstGeom>
          <a:solidFill>
            <a:schemeClr val="tx1">
              <a:lumMod val="75000"/>
              <a:lumOff val="2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buFont typeface="Arial" panose="020B0604020202020204" pitchFamily="34" charset="0"/>
              <a:buNone/>
            </a:pPr>
            <a:endParaRPr lang="en-US">
              <a:latin typeface="Arial" panose="020B0604020202020204" pitchFamily="34" charset="0"/>
            </a:endParaRPr>
          </a:p>
        </p:txBody>
      </p:sp>
      <p:grpSp>
        <p:nvGrpSpPr>
          <p:cNvPr id="53" name="Group 52"/>
          <p:cNvGrpSpPr/>
          <p:nvPr/>
        </p:nvGrpSpPr>
        <p:grpSpPr>
          <a:xfrm>
            <a:off x="91630" y="381080"/>
            <a:ext cx="1904520" cy="380990"/>
            <a:chOff x="91630" y="152486"/>
            <a:chExt cx="1904520" cy="380990"/>
          </a:xfrm>
        </p:grpSpPr>
        <p:grpSp>
          <p:nvGrpSpPr>
            <p:cNvPr id="55" name="Group 54"/>
            <p:cNvGrpSpPr/>
            <p:nvPr/>
          </p:nvGrpSpPr>
          <p:grpSpPr>
            <a:xfrm>
              <a:off x="152516" y="533476"/>
              <a:ext cx="1573984" cy="0"/>
              <a:chOff x="192622" y="457255"/>
              <a:chExt cx="1904520" cy="0"/>
            </a:xfrm>
          </p:grpSpPr>
          <p:cxnSp>
            <p:nvCxnSpPr>
              <p:cNvPr id="59" name="Straight Connector 58"/>
              <p:cNvCxnSpPr/>
              <p:nvPr/>
            </p:nvCxnSpPr>
            <p:spPr bwMode="auto">
              <a:xfrm>
                <a:off x="207936" y="457255"/>
                <a:ext cx="1889206" cy="0"/>
              </a:xfrm>
              <a:prstGeom prst="line">
                <a:avLst/>
              </a:prstGeom>
              <a:solidFill>
                <a:schemeClr val="accent1"/>
              </a:solidFill>
              <a:ln w="28575" cap="flat" cmpd="sng" algn="ctr">
                <a:solidFill>
                  <a:srgbClr val="01A3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Straight Connector 59"/>
              <p:cNvCxnSpPr/>
              <p:nvPr/>
            </p:nvCxnSpPr>
            <p:spPr bwMode="auto">
              <a:xfrm>
                <a:off x="192622" y="457255"/>
                <a:ext cx="1290353" cy="0"/>
              </a:xfrm>
              <a:prstGeom prst="line">
                <a:avLst/>
              </a:prstGeom>
              <a:solidFill>
                <a:schemeClr val="accent1"/>
              </a:solidFill>
              <a:ln w="28575" cap="flat" cmpd="sng" algn="ctr">
                <a:solidFill>
                  <a:srgbClr val="6633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57" name="TextBox 56"/>
            <p:cNvSpPr txBox="1"/>
            <p:nvPr/>
          </p:nvSpPr>
          <p:spPr>
            <a:xfrm>
              <a:off x="91630" y="152486"/>
              <a:ext cx="1904520" cy="369332"/>
            </a:xfrm>
            <a:prstGeom prst="rect">
              <a:avLst/>
            </a:prstGeom>
            <a:noFill/>
          </p:spPr>
          <p:txBody>
            <a:bodyPr wrap="square" rtlCol="0">
              <a:spAutoFit/>
            </a:bodyPr>
            <a:lstStyle/>
            <a:p>
              <a:r>
                <a:rPr lang="en-US" b="1" dirty="0">
                  <a:latin typeface="Calibri" pitchFamily="34" charset="0"/>
                  <a:cs typeface="Arial" pitchFamily="34" charset="0"/>
                </a:rPr>
                <a:t>Why Matrix?</a:t>
              </a:r>
            </a:p>
          </p:txBody>
        </p:sp>
      </p:grpSp>
      <p:sp>
        <p:nvSpPr>
          <p:cNvPr id="18" name="Hexagon 17"/>
          <p:cNvSpPr/>
          <p:nvPr/>
        </p:nvSpPr>
        <p:spPr bwMode="auto">
          <a:xfrm rot="5400000">
            <a:off x="2082744" y="2801705"/>
            <a:ext cx="1180110" cy="1063137"/>
          </a:xfrm>
          <a:prstGeom prst="hexagon">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sp>
        <p:nvSpPr>
          <p:cNvPr id="62" name="Hexagon 61"/>
          <p:cNvSpPr/>
          <p:nvPr/>
        </p:nvSpPr>
        <p:spPr bwMode="auto">
          <a:xfrm rot="5400000">
            <a:off x="5965739" y="2801705"/>
            <a:ext cx="1180110" cy="1063137"/>
          </a:xfrm>
          <a:prstGeom prst="hexagon">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grpSp>
        <p:nvGrpSpPr>
          <p:cNvPr id="24" name="Group 23"/>
          <p:cNvGrpSpPr/>
          <p:nvPr/>
        </p:nvGrpSpPr>
        <p:grpSpPr>
          <a:xfrm>
            <a:off x="2133663" y="4441728"/>
            <a:ext cx="1063137" cy="1180110"/>
            <a:chOff x="2141230" y="4278301"/>
            <a:chExt cx="1063137" cy="1180110"/>
          </a:xfrm>
        </p:grpSpPr>
        <p:sp>
          <p:nvSpPr>
            <p:cNvPr id="65" name="Hexagon 64"/>
            <p:cNvSpPr/>
            <p:nvPr/>
          </p:nvSpPr>
          <p:spPr bwMode="auto">
            <a:xfrm rot="5400000">
              <a:off x="2082744" y="4336787"/>
              <a:ext cx="1180110" cy="1063137"/>
            </a:xfrm>
            <a:prstGeom prst="hexagon">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pic>
          <p:nvPicPr>
            <p:cNvPr id="2053" name="Picture 5" descr="C:\Users\Nidhi\Downloads\locked-padlock (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7744" y="4532084"/>
              <a:ext cx="587334" cy="58733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 name="Group 1"/>
          <p:cNvGrpSpPr/>
          <p:nvPr/>
        </p:nvGrpSpPr>
        <p:grpSpPr>
          <a:xfrm>
            <a:off x="6024224" y="4441728"/>
            <a:ext cx="1063137" cy="1180110"/>
            <a:chOff x="6024224" y="4441728"/>
            <a:chExt cx="1063137" cy="1180110"/>
          </a:xfrm>
        </p:grpSpPr>
        <p:sp>
          <p:nvSpPr>
            <p:cNvPr id="68" name="Hexagon 67"/>
            <p:cNvSpPr/>
            <p:nvPr/>
          </p:nvSpPr>
          <p:spPr bwMode="auto">
            <a:xfrm rot="5400000">
              <a:off x="5965738" y="4500214"/>
              <a:ext cx="1180110" cy="1063137"/>
            </a:xfrm>
            <a:prstGeom prst="hexagon">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pic>
          <p:nvPicPr>
            <p:cNvPr id="1026" name="Picture 2" descr="C:\Users\Nidhi\Downloads\classroom.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15754" y="4695510"/>
              <a:ext cx="663629" cy="663629"/>
            </a:xfrm>
            <a:prstGeom prst="rect">
              <a:avLst/>
            </a:prstGeom>
            <a:noFill/>
            <a:extLst>
              <a:ext uri="{909E8E84-426E-40DD-AFC4-6F175D3DCCD1}">
                <a14:hiddenFill xmlns:a14="http://schemas.microsoft.com/office/drawing/2010/main">
                  <a:solidFill>
                    <a:srgbClr val="FFFFFF"/>
                  </a:solidFill>
                </a14:hiddenFill>
              </a:ext>
            </a:extLst>
          </p:spPr>
        </p:pic>
      </p:grpSp>
      <p:pic>
        <p:nvPicPr>
          <p:cNvPr id="1027" name="Picture 3" descr="C:\Users\Nidhi\Downloads\university.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58695" y="2910340"/>
            <a:ext cx="650297" cy="65029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Nidhi\Downloads\winner-with-trophy.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33943" y="2994808"/>
            <a:ext cx="650296" cy="650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096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3304" y="5562544"/>
            <a:ext cx="8534176" cy="523220"/>
          </a:xfrm>
          <a:prstGeom prst="rect">
            <a:avLst/>
          </a:prstGeom>
          <a:noFill/>
        </p:spPr>
        <p:txBody>
          <a:bodyPr wrap="square" rtlCol="0">
            <a:spAutoFit/>
          </a:bodyPr>
          <a:lstStyle/>
          <a:p>
            <a:endParaRPr lang="en-US" sz="1400" dirty="0">
              <a:latin typeface="Calibri" pitchFamily="34" charset="0"/>
            </a:endParaRPr>
          </a:p>
          <a:p>
            <a:endParaRPr lang="en-US" sz="1400" dirty="0">
              <a:latin typeface="Calibri" pitchFamily="34" charset="0"/>
            </a:endParaRPr>
          </a:p>
        </p:txBody>
      </p:sp>
      <p:grpSp>
        <p:nvGrpSpPr>
          <p:cNvPr id="10" name="Group 9"/>
          <p:cNvGrpSpPr/>
          <p:nvPr/>
        </p:nvGrpSpPr>
        <p:grpSpPr>
          <a:xfrm>
            <a:off x="12726" y="2590822"/>
            <a:ext cx="1063137" cy="1180110"/>
            <a:chOff x="2141230" y="4278301"/>
            <a:chExt cx="1063137" cy="1180110"/>
          </a:xfrm>
        </p:grpSpPr>
        <p:sp>
          <p:nvSpPr>
            <p:cNvPr id="11" name="Hexagon 10"/>
            <p:cNvSpPr/>
            <p:nvPr/>
          </p:nvSpPr>
          <p:spPr bwMode="auto">
            <a:xfrm rot="5400000">
              <a:off x="2082744" y="4336787"/>
              <a:ext cx="1180110" cy="1063137"/>
            </a:xfrm>
            <a:prstGeom prst="hexagon">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pic>
          <p:nvPicPr>
            <p:cNvPr id="12" name="Picture 5" descr="C:\Users\Nidhi\Downloads\locked-padlock (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97744" y="4532084"/>
              <a:ext cx="587334" cy="587334"/>
            </a:xfrm>
            <a:prstGeom prst="rect">
              <a:avLst/>
            </a:prstGeom>
            <a:noFill/>
            <a:extLst>
              <a:ext uri="{909E8E84-426E-40DD-AFC4-6F175D3DCCD1}">
                <a14:hiddenFill xmlns:a14="http://schemas.microsoft.com/office/drawing/2010/main">
                  <a:solidFill>
                    <a:srgbClr val="FFFFFF"/>
                  </a:solidFill>
                </a14:hiddenFill>
              </a:ext>
            </a:extLst>
          </p:spPr>
        </p:pic>
      </p:grpSp>
      <p:sp>
        <p:nvSpPr>
          <p:cNvPr id="14" name="Rectangle 13"/>
          <p:cNvSpPr/>
          <p:nvPr/>
        </p:nvSpPr>
        <p:spPr bwMode="auto">
          <a:xfrm>
            <a:off x="1143090" y="2844605"/>
            <a:ext cx="8000910" cy="660593"/>
          </a:xfrm>
          <a:prstGeom prst="rect">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buFont typeface="Arial" panose="020B0604020202020204" pitchFamily="34" charset="0"/>
              <a:buNone/>
            </a:pPr>
            <a:r>
              <a:rPr lang="en-US" sz="2800" b="1" dirty="0">
                <a:solidFill>
                  <a:schemeClr val="bg1"/>
                </a:solidFill>
                <a:latin typeface="Calibri" pitchFamily="34" charset="0"/>
              </a:rPr>
              <a:t>Increased Security</a:t>
            </a:r>
          </a:p>
        </p:txBody>
      </p:sp>
    </p:spTree>
    <p:extLst>
      <p:ext uri="{BB962C8B-B14F-4D97-AF65-F5344CB8AC3E}">
        <p14:creationId xmlns:p14="http://schemas.microsoft.com/office/powerpoint/2010/main" val="3743369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720" y="4571970"/>
            <a:ext cx="8077170" cy="1569660"/>
          </a:xfrm>
          <a:prstGeom prst="rect">
            <a:avLst/>
          </a:prstGeom>
          <a:noFill/>
        </p:spPr>
        <p:txBody>
          <a:bodyPr wrap="square" rtlCol="0">
            <a:spAutoFit/>
          </a:bodyPr>
          <a:lstStyle/>
          <a:p>
            <a:pPr marL="285750" indent="-285750" algn="just">
              <a:buFont typeface="Arial" pitchFamily="34" charset="0"/>
              <a:buChar char="•"/>
            </a:pPr>
            <a:r>
              <a:rPr lang="en-US" sz="1600" b="1" dirty="0">
                <a:latin typeface="Calibri" pitchFamily="34" charset="0"/>
                <a:ea typeface="Calibri"/>
                <a:cs typeface="Calibri"/>
              </a:rPr>
              <a:t>Prevent ragging, fights, drug menace, crime, molestation, kidnapping: </a:t>
            </a:r>
            <a:r>
              <a:rPr lang="en-US" sz="1600" dirty="0">
                <a:latin typeface="Calibri" pitchFamily="34" charset="0"/>
                <a:ea typeface="Calibri"/>
                <a:cs typeface="Calibri"/>
              </a:rPr>
              <a:t>Easy monitoring with</a:t>
            </a:r>
            <a:r>
              <a:rPr lang="en-US" sz="1600" b="1" dirty="0">
                <a:latin typeface="Calibri" pitchFamily="34" charset="0"/>
                <a:ea typeface="Calibri"/>
                <a:cs typeface="Calibri"/>
              </a:rPr>
              <a:t> </a:t>
            </a:r>
            <a:r>
              <a:rPr lang="en-US" sz="1600" dirty="0">
                <a:latin typeface="Calibri" pitchFamily="34" charset="0"/>
              </a:rPr>
              <a:t>Cascading, Camera Grouping and Sequencing,  Mobile App, E-map</a:t>
            </a:r>
          </a:p>
          <a:p>
            <a:pPr marL="285750" indent="-285750" algn="just">
              <a:buFont typeface="Arial" pitchFamily="34" charset="0"/>
              <a:buChar char="•"/>
            </a:pPr>
            <a:r>
              <a:rPr lang="en-US" sz="1600" b="1" dirty="0">
                <a:latin typeface="Calibri" pitchFamily="34" charset="0"/>
                <a:ea typeface="Calibri"/>
                <a:cs typeface="Calibri"/>
              </a:rPr>
              <a:t>Prevent intruders by securing perimeters: </a:t>
            </a:r>
            <a:r>
              <a:rPr lang="en-US" sz="1600" dirty="0">
                <a:latin typeface="Calibri" pitchFamily="34" charset="0"/>
                <a:ea typeface="Calibri"/>
                <a:cs typeface="Calibri"/>
              </a:rPr>
              <a:t>Trip Wire, Intrusion, etc. </a:t>
            </a:r>
          </a:p>
          <a:p>
            <a:pPr marL="285750" indent="-285750" algn="just">
              <a:buFont typeface="Arial" pitchFamily="34" charset="0"/>
              <a:buChar char="•"/>
            </a:pPr>
            <a:r>
              <a:rPr lang="en-US" sz="1600" b="1" dirty="0">
                <a:latin typeface="Calibri" pitchFamily="34" charset="0"/>
              </a:rPr>
              <a:t>Prevent unauthorized access</a:t>
            </a:r>
            <a:r>
              <a:rPr lang="en-US" sz="1600" dirty="0">
                <a:latin typeface="Calibri" pitchFamily="34" charset="0"/>
              </a:rPr>
              <a:t>: Integration with Access Control</a:t>
            </a:r>
          </a:p>
          <a:p>
            <a:pPr marL="285750" indent="-285750" algn="just">
              <a:buFont typeface="Arial" pitchFamily="34" charset="0"/>
              <a:buChar char="•"/>
            </a:pPr>
            <a:r>
              <a:rPr lang="en-US" sz="1600" b="1" dirty="0">
                <a:latin typeface="Calibri" pitchFamily="34" charset="0"/>
              </a:rPr>
              <a:t>Keep a watch on your premise from anywhere, anytime: </a:t>
            </a:r>
            <a:r>
              <a:rPr lang="en-US" sz="1600" dirty="0">
                <a:latin typeface="Calibri" pitchFamily="34" charset="0"/>
              </a:rPr>
              <a:t>Mobile App, CMS</a:t>
            </a:r>
            <a:endParaRPr lang="en-US" sz="1600" b="1" dirty="0">
              <a:solidFill>
                <a:srgbClr val="31859B"/>
              </a:solidFill>
              <a:latin typeface="Calibri" pitchFamily="34" charset="0"/>
              <a:ea typeface="Calibri"/>
              <a:cs typeface="Calibri"/>
            </a:endParaRPr>
          </a:p>
          <a:p>
            <a:pPr marL="285750" indent="-285750" algn="just">
              <a:buFont typeface="Arial" pitchFamily="34" charset="0"/>
              <a:buChar char="•"/>
            </a:pPr>
            <a:r>
              <a:rPr lang="en-US" sz="1600" b="1" dirty="0">
                <a:latin typeface="Calibri" pitchFamily="34" charset="0"/>
              </a:rPr>
              <a:t>Works as a deterrent</a:t>
            </a:r>
          </a:p>
        </p:txBody>
      </p:sp>
      <p:sp>
        <p:nvSpPr>
          <p:cNvPr id="22" name="Rectangle 21"/>
          <p:cNvSpPr/>
          <p:nvPr/>
        </p:nvSpPr>
        <p:spPr>
          <a:xfrm>
            <a:off x="71433" y="787625"/>
            <a:ext cx="2160976" cy="464871"/>
          </a:xfrm>
          <a:prstGeom prst="rect">
            <a:avLst/>
          </a:prstGeom>
        </p:spPr>
        <p:txBody>
          <a:bodyPr wrap="none">
            <a:spAutoFit/>
          </a:bodyPr>
          <a:lstStyle/>
          <a:p>
            <a:pPr algn="just">
              <a:lnSpc>
                <a:spcPct val="150000"/>
              </a:lnSpc>
              <a:spcBef>
                <a:spcPts val="0"/>
              </a:spcBef>
              <a:buClr>
                <a:srgbClr val="A5A5A5"/>
              </a:buClr>
              <a:buSzPct val="100000"/>
              <a:defRPr/>
            </a:pPr>
            <a:r>
              <a:rPr lang="en-US" b="1" dirty="0">
                <a:solidFill>
                  <a:srgbClr val="31859B"/>
                </a:solidFill>
                <a:latin typeface="Calibri" pitchFamily="34" charset="0"/>
                <a:ea typeface="Calibri"/>
                <a:cs typeface="Calibri"/>
              </a:rPr>
              <a:t>1. Real-time Security</a:t>
            </a:r>
          </a:p>
        </p:txBody>
      </p:sp>
      <p:grpSp>
        <p:nvGrpSpPr>
          <p:cNvPr id="23" name="Group 22"/>
          <p:cNvGrpSpPr/>
          <p:nvPr/>
        </p:nvGrpSpPr>
        <p:grpSpPr>
          <a:xfrm>
            <a:off x="91630" y="381080"/>
            <a:ext cx="1904520" cy="380990"/>
            <a:chOff x="91630" y="152486"/>
            <a:chExt cx="1904520" cy="380990"/>
          </a:xfrm>
        </p:grpSpPr>
        <p:grpSp>
          <p:nvGrpSpPr>
            <p:cNvPr id="24" name="Group 23"/>
            <p:cNvGrpSpPr/>
            <p:nvPr/>
          </p:nvGrpSpPr>
          <p:grpSpPr>
            <a:xfrm>
              <a:off x="152516" y="533476"/>
              <a:ext cx="1573984" cy="0"/>
              <a:chOff x="192622" y="457255"/>
              <a:chExt cx="1904520" cy="0"/>
            </a:xfrm>
          </p:grpSpPr>
          <p:cxnSp>
            <p:nvCxnSpPr>
              <p:cNvPr id="26" name="Straight Connector 25"/>
              <p:cNvCxnSpPr/>
              <p:nvPr/>
            </p:nvCxnSpPr>
            <p:spPr bwMode="auto">
              <a:xfrm>
                <a:off x="207936" y="457255"/>
                <a:ext cx="1889206" cy="0"/>
              </a:xfrm>
              <a:prstGeom prst="line">
                <a:avLst/>
              </a:prstGeom>
              <a:solidFill>
                <a:schemeClr val="accent1"/>
              </a:solidFill>
              <a:ln w="28575" cap="flat" cmpd="sng" algn="ctr">
                <a:solidFill>
                  <a:srgbClr val="01A3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Connector 26"/>
              <p:cNvCxnSpPr/>
              <p:nvPr/>
            </p:nvCxnSpPr>
            <p:spPr bwMode="auto">
              <a:xfrm>
                <a:off x="192622" y="457255"/>
                <a:ext cx="1290353" cy="0"/>
              </a:xfrm>
              <a:prstGeom prst="line">
                <a:avLst/>
              </a:prstGeom>
              <a:solidFill>
                <a:schemeClr val="accent1"/>
              </a:solidFill>
              <a:ln w="28575" cap="flat" cmpd="sng" algn="ctr">
                <a:solidFill>
                  <a:srgbClr val="6633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5" name="TextBox 24"/>
            <p:cNvSpPr txBox="1"/>
            <p:nvPr/>
          </p:nvSpPr>
          <p:spPr>
            <a:xfrm>
              <a:off x="91630" y="152486"/>
              <a:ext cx="1904520" cy="369332"/>
            </a:xfrm>
            <a:prstGeom prst="rect">
              <a:avLst/>
            </a:prstGeom>
            <a:noFill/>
          </p:spPr>
          <p:txBody>
            <a:bodyPr wrap="square" rtlCol="0">
              <a:spAutoFit/>
            </a:bodyPr>
            <a:lstStyle/>
            <a:p>
              <a:r>
                <a:rPr lang="en-US" b="1" dirty="0">
                  <a:latin typeface="Calibri" pitchFamily="34" charset="0"/>
                  <a:cs typeface="Arial" pitchFamily="34" charset="0"/>
                </a:rPr>
                <a:t>Our Solution</a:t>
              </a:r>
            </a:p>
          </p:txBody>
        </p:sp>
      </p:grpSp>
      <p:grpSp>
        <p:nvGrpSpPr>
          <p:cNvPr id="11" name="Group 10"/>
          <p:cNvGrpSpPr/>
          <p:nvPr/>
        </p:nvGrpSpPr>
        <p:grpSpPr>
          <a:xfrm>
            <a:off x="1201750" y="1252494"/>
            <a:ext cx="6740500" cy="3040269"/>
            <a:chOff x="1201750" y="1252494"/>
            <a:chExt cx="6740500" cy="3040269"/>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2119745" y="1252494"/>
              <a:ext cx="4941416" cy="3040269"/>
            </a:xfrm>
            <a:prstGeom prst="rect">
              <a:avLst/>
            </a:prstGeom>
          </p:spPr>
        </p:pic>
        <p:sp>
          <p:nvSpPr>
            <p:cNvPr id="4" name="Rectangle 3"/>
            <p:cNvSpPr/>
            <p:nvPr/>
          </p:nvSpPr>
          <p:spPr>
            <a:xfrm>
              <a:off x="1201750" y="1524050"/>
              <a:ext cx="6740500" cy="369332"/>
            </a:xfrm>
            <a:prstGeom prst="rect">
              <a:avLst/>
            </a:prstGeom>
            <a:solidFill>
              <a:schemeClr val="bg1"/>
            </a:solidFill>
          </p:spPr>
          <p:txBody>
            <a:bodyPr wrap="none">
              <a:spAutoFit/>
            </a:bodyPr>
            <a:lstStyle/>
            <a:p>
              <a:r>
                <a:rPr lang="en-US" b="1" dirty="0">
                  <a:latin typeface="Calibri" pitchFamily="34" charset="0"/>
                  <a:ea typeface="Calibri"/>
                  <a:cs typeface="Calibri"/>
                </a:rPr>
                <a:t>Ragging and Frequent fights hurting the reputation of your institute?</a:t>
              </a:r>
              <a:endParaRPr lang="en-US" dirty="0"/>
            </a:p>
          </p:txBody>
        </p:sp>
        <p:sp>
          <p:nvSpPr>
            <p:cNvPr id="5" name="Rectangle 4"/>
            <p:cNvSpPr/>
            <p:nvPr/>
          </p:nvSpPr>
          <p:spPr bwMode="auto">
            <a:xfrm>
              <a:off x="2362258" y="3886188"/>
              <a:ext cx="1219168" cy="380990"/>
            </a:xfrm>
            <a:prstGeom prst="rect">
              <a:avLst/>
            </a:prstGeom>
            <a:solidFill>
              <a:srgbClr val="D3E283"/>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cxnSp>
          <p:nvCxnSpPr>
            <p:cNvPr id="9" name="Straight Connector 8"/>
            <p:cNvCxnSpPr/>
            <p:nvPr/>
          </p:nvCxnSpPr>
          <p:spPr bwMode="auto">
            <a:xfrm>
              <a:off x="2133664" y="4267178"/>
              <a:ext cx="1295366" cy="0"/>
            </a:xfrm>
            <a:prstGeom prst="line">
              <a:avLst/>
            </a:prstGeom>
            <a:solidFill>
              <a:schemeClr val="accent1"/>
            </a:solidFill>
            <a:ln w="38100" cap="flat" cmpd="sng" algn="ctr">
              <a:solidFill>
                <a:srgbClr val="D3E283"/>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Rectangle 9"/>
            <p:cNvSpPr/>
            <p:nvPr/>
          </p:nvSpPr>
          <p:spPr bwMode="auto">
            <a:xfrm>
              <a:off x="2133664" y="4114782"/>
              <a:ext cx="304792" cy="152396"/>
            </a:xfrm>
            <a:prstGeom prst="rect">
              <a:avLst/>
            </a:prstGeom>
            <a:solidFill>
              <a:srgbClr val="D3E283"/>
            </a:solidFill>
            <a:ln w="57150" cap="flat" cmpd="sng" algn="ctr">
              <a:solidFill>
                <a:srgbClr val="D3E283"/>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dirty="0">
                <a:ln>
                  <a:noFill/>
                </a:ln>
                <a:solidFill>
                  <a:schemeClr val="tx1"/>
                </a:solidFill>
                <a:effectLst/>
                <a:latin typeface="Arial" panose="020B0604020202020204" pitchFamily="34" charset="0"/>
                <a:ea typeface="SimSun" panose="02010600030101010101" pitchFamily="2" charset="-122"/>
              </a:endParaRPr>
            </a:p>
          </p:txBody>
        </p:sp>
      </p:grpSp>
      <p:cxnSp>
        <p:nvCxnSpPr>
          <p:cNvPr id="15" name="Straight Connector 14"/>
          <p:cNvCxnSpPr/>
          <p:nvPr/>
        </p:nvCxnSpPr>
        <p:spPr bwMode="auto">
          <a:xfrm>
            <a:off x="2133664" y="4114782"/>
            <a:ext cx="0" cy="0"/>
          </a:xfrm>
          <a:prstGeom prst="line">
            <a:avLst/>
          </a:prstGeom>
          <a:solidFill>
            <a:schemeClr val="accent1"/>
          </a:solidFill>
          <a:ln w="76200" cap="flat" cmpd="sng" algn="ctr">
            <a:solidFill>
              <a:srgbClr val="D3E283"/>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772478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3304" y="5562544"/>
            <a:ext cx="8534176" cy="523220"/>
          </a:xfrm>
          <a:prstGeom prst="rect">
            <a:avLst/>
          </a:prstGeom>
          <a:noFill/>
        </p:spPr>
        <p:txBody>
          <a:bodyPr wrap="square" rtlCol="0">
            <a:spAutoFit/>
          </a:bodyPr>
          <a:lstStyle/>
          <a:p>
            <a:endParaRPr lang="en-US" sz="1400" dirty="0">
              <a:latin typeface="Calibri" pitchFamily="34" charset="0"/>
            </a:endParaRPr>
          </a:p>
          <a:p>
            <a:endParaRPr lang="en-US" sz="1400" dirty="0">
              <a:latin typeface="Calibri" pitchFamily="34" charset="0"/>
            </a:endParaRPr>
          </a:p>
        </p:txBody>
      </p:sp>
      <p:sp>
        <p:nvSpPr>
          <p:cNvPr id="13" name="Rectangle 12"/>
          <p:cNvSpPr/>
          <p:nvPr/>
        </p:nvSpPr>
        <p:spPr bwMode="auto">
          <a:xfrm>
            <a:off x="1143090" y="2844605"/>
            <a:ext cx="8000910" cy="660593"/>
          </a:xfrm>
          <a:prstGeom prst="rect">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buFont typeface="Arial" panose="020B0604020202020204" pitchFamily="34" charset="0"/>
              <a:buNone/>
            </a:pPr>
            <a:r>
              <a:rPr lang="en-US" sz="2800" b="1" dirty="0">
                <a:solidFill>
                  <a:schemeClr val="bg1"/>
                </a:solidFill>
                <a:latin typeface="Calibri" pitchFamily="34" charset="0"/>
              </a:rPr>
              <a:t>Enhanced Discipline</a:t>
            </a:r>
          </a:p>
        </p:txBody>
      </p:sp>
      <p:pic>
        <p:nvPicPr>
          <p:cNvPr id="9" name="Picture 7" descr="C:\Users\Nidhi\Downloads\bell-boy (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6794"/>
          <a:stretch/>
        </p:blipFill>
        <p:spPr bwMode="auto">
          <a:xfrm>
            <a:off x="201735" y="2828806"/>
            <a:ext cx="726495" cy="604488"/>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p:cNvGrpSpPr/>
          <p:nvPr/>
        </p:nvGrpSpPr>
        <p:grpSpPr>
          <a:xfrm>
            <a:off x="0" y="2584846"/>
            <a:ext cx="1063137" cy="1180110"/>
            <a:chOff x="6024224" y="4441728"/>
            <a:chExt cx="1063137" cy="1180110"/>
          </a:xfrm>
        </p:grpSpPr>
        <p:sp>
          <p:nvSpPr>
            <p:cNvPr id="11" name="Hexagon 10"/>
            <p:cNvSpPr/>
            <p:nvPr/>
          </p:nvSpPr>
          <p:spPr bwMode="auto">
            <a:xfrm rot="5400000">
              <a:off x="5965738" y="4500214"/>
              <a:ext cx="1180110" cy="1063137"/>
            </a:xfrm>
            <a:prstGeom prst="hexagon">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pic>
          <p:nvPicPr>
            <p:cNvPr id="12" name="Picture 2" descr="C:\Users\Nidhi\Downloads\classroom.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15754" y="4695510"/>
              <a:ext cx="663629" cy="66362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881427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110" y="4343376"/>
            <a:ext cx="8457978" cy="1077218"/>
          </a:xfrm>
          <a:prstGeom prst="rect">
            <a:avLst/>
          </a:prstGeom>
          <a:noFill/>
        </p:spPr>
        <p:txBody>
          <a:bodyPr wrap="square" rtlCol="0">
            <a:spAutoFit/>
          </a:bodyPr>
          <a:lstStyle/>
          <a:p>
            <a:pPr marL="285750" indent="-285750" algn="just">
              <a:buFont typeface="Arial" pitchFamily="34" charset="0"/>
              <a:buChar char="•"/>
            </a:pPr>
            <a:r>
              <a:rPr lang="en-US" sz="1600" b="1" dirty="0">
                <a:latin typeface="Calibri" pitchFamily="34" charset="0"/>
                <a:ea typeface="Calibri"/>
                <a:cs typeface="Calibri"/>
              </a:rPr>
              <a:t>Provide remote access to absent students/recorded lectures for future reference: </a:t>
            </a:r>
            <a:r>
              <a:rPr lang="en-US" sz="1600" dirty="0">
                <a:latin typeface="Calibri" pitchFamily="34" charset="0"/>
                <a:ea typeface="Calibri"/>
                <a:cs typeface="Calibri"/>
              </a:rPr>
              <a:t>Recording with Two-way Audio</a:t>
            </a:r>
          </a:p>
          <a:p>
            <a:pPr marL="285750" indent="-285750" algn="just">
              <a:buFont typeface="Arial" pitchFamily="34" charset="0"/>
              <a:buChar char="•"/>
            </a:pPr>
            <a:r>
              <a:rPr lang="en-US" sz="1600" b="1" dirty="0">
                <a:latin typeface="Calibri" pitchFamily="34" charset="0"/>
                <a:ea typeface="Calibri"/>
                <a:cs typeface="Calibri"/>
              </a:rPr>
              <a:t>Evaluation of Teachers: </a:t>
            </a:r>
            <a:r>
              <a:rPr lang="en-US" sz="1600" dirty="0">
                <a:latin typeface="Calibri" pitchFamily="34" charset="0"/>
                <a:ea typeface="Calibri"/>
                <a:cs typeface="Calibri"/>
              </a:rPr>
              <a:t>Continuous Recording, Date and Time based search</a:t>
            </a:r>
            <a:endParaRPr lang="en-US" sz="1600" b="1" dirty="0">
              <a:latin typeface="Calibri" pitchFamily="34" charset="0"/>
              <a:ea typeface="Calibri"/>
              <a:cs typeface="Calibri"/>
            </a:endParaRPr>
          </a:p>
          <a:p>
            <a:pPr marL="285750" indent="-285750" algn="just">
              <a:buFont typeface="Arial" pitchFamily="34" charset="0"/>
              <a:buChar char="•"/>
            </a:pPr>
            <a:r>
              <a:rPr lang="en-US" sz="1600" b="1" dirty="0">
                <a:latin typeface="Calibri" pitchFamily="34" charset="0"/>
                <a:ea typeface="Calibri"/>
                <a:cs typeface="Calibri"/>
              </a:rPr>
              <a:t>Prevent book theft from library: </a:t>
            </a:r>
            <a:r>
              <a:rPr lang="en-US" sz="1600" dirty="0">
                <a:latin typeface="Calibri" pitchFamily="34" charset="0"/>
                <a:ea typeface="Calibri"/>
                <a:cs typeface="Calibri"/>
              </a:rPr>
              <a:t>Integration with Library Management Software</a:t>
            </a:r>
          </a:p>
        </p:txBody>
      </p:sp>
      <p:sp>
        <p:nvSpPr>
          <p:cNvPr id="16" name="Rectangle 15"/>
          <p:cNvSpPr/>
          <p:nvPr/>
        </p:nvSpPr>
        <p:spPr>
          <a:xfrm>
            <a:off x="86588" y="794544"/>
            <a:ext cx="2961452" cy="463525"/>
          </a:xfrm>
          <a:prstGeom prst="rect">
            <a:avLst/>
          </a:prstGeom>
        </p:spPr>
        <p:txBody>
          <a:bodyPr wrap="none">
            <a:spAutoFit/>
          </a:bodyPr>
          <a:lstStyle/>
          <a:p>
            <a:pPr algn="just">
              <a:lnSpc>
                <a:spcPct val="150000"/>
              </a:lnSpc>
              <a:spcBef>
                <a:spcPts val="0"/>
              </a:spcBef>
              <a:buClr>
                <a:srgbClr val="A5A5A5"/>
              </a:buClr>
              <a:buSzPct val="100000"/>
              <a:defRPr/>
            </a:pPr>
            <a:r>
              <a:rPr lang="en-US" b="1" dirty="0">
                <a:solidFill>
                  <a:srgbClr val="31859B"/>
                </a:solidFill>
                <a:latin typeface="Calibri" pitchFamily="34" charset="0"/>
                <a:ea typeface="Calibri"/>
                <a:cs typeface="Calibri"/>
              </a:rPr>
              <a:t>2. Productivity and Discipline</a:t>
            </a:r>
          </a:p>
        </p:txBody>
      </p:sp>
      <p:grpSp>
        <p:nvGrpSpPr>
          <p:cNvPr id="17" name="Group 16"/>
          <p:cNvGrpSpPr/>
          <p:nvPr/>
        </p:nvGrpSpPr>
        <p:grpSpPr>
          <a:xfrm>
            <a:off x="91630" y="381080"/>
            <a:ext cx="1904520" cy="380990"/>
            <a:chOff x="91630" y="152486"/>
            <a:chExt cx="1904520" cy="380990"/>
          </a:xfrm>
        </p:grpSpPr>
        <p:grpSp>
          <p:nvGrpSpPr>
            <p:cNvPr id="18" name="Group 17"/>
            <p:cNvGrpSpPr/>
            <p:nvPr/>
          </p:nvGrpSpPr>
          <p:grpSpPr>
            <a:xfrm>
              <a:off x="152516" y="533476"/>
              <a:ext cx="1573984" cy="0"/>
              <a:chOff x="192622" y="457255"/>
              <a:chExt cx="1904520" cy="0"/>
            </a:xfrm>
          </p:grpSpPr>
          <p:cxnSp>
            <p:nvCxnSpPr>
              <p:cNvPr id="20" name="Straight Connector 19"/>
              <p:cNvCxnSpPr/>
              <p:nvPr/>
            </p:nvCxnSpPr>
            <p:spPr bwMode="auto">
              <a:xfrm>
                <a:off x="207936" y="457255"/>
                <a:ext cx="1889206" cy="0"/>
              </a:xfrm>
              <a:prstGeom prst="line">
                <a:avLst/>
              </a:prstGeom>
              <a:solidFill>
                <a:schemeClr val="accent1"/>
              </a:solidFill>
              <a:ln w="28575" cap="flat" cmpd="sng" algn="ctr">
                <a:solidFill>
                  <a:srgbClr val="01A3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p:cNvCxnSpPr/>
              <p:nvPr/>
            </p:nvCxnSpPr>
            <p:spPr bwMode="auto">
              <a:xfrm>
                <a:off x="192622" y="457255"/>
                <a:ext cx="1290353" cy="0"/>
              </a:xfrm>
              <a:prstGeom prst="line">
                <a:avLst/>
              </a:prstGeom>
              <a:solidFill>
                <a:schemeClr val="accent1"/>
              </a:solidFill>
              <a:ln w="28575" cap="flat" cmpd="sng" algn="ctr">
                <a:solidFill>
                  <a:srgbClr val="6633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9" name="TextBox 18"/>
            <p:cNvSpPr txBox="1"/>
            <p:nvPr/>
          </p:nvSpPr>
          <p:spPr>
            <a:xfrm>
              <a:off x="91630" y="152486"/>
              <a:ext cx="1904520" cy="369332"/>
            </a:xfrm>
            <a:prstGeom prst="rect">
              <a:avLst/>
            </a:prstGeom>
            <a:noFill/>
          </p:spPr>
          <p:txBody>
            <a:bodyPr wrap="square" rtlCol="0">
              <a:spAutoFit/>
            </a:bodyPr>
            <a:lstStyle/>
            <a:p>
              <a:r>
                <a:rPr lang="en-US" b="1" dirty="0">
                  <a:latin typeface="Calibri" pitchFamily="34" charset="0"/>
                  <a:cs typeface="Arial" pitchFamily="34" charset="0"/>
                </a:rPr>
                <a:t>Our Solution</a:t>
              </a:r>
            </a:p>
          </p:txBody>
        </p:sp>
      </p:gr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2036722" y="1537748"/>
            <a:ext cx="5070556" cy="2412980"/>
          </a:xfrm>
          <a:prstGeom prst="rect">
            <a:avLst/>
          </a:prstGeom>
        </p:spPr>
      </p:pic>
      <p:sp>
        <p:nvSpPr>
          <p:cNvPr id="10" name="Rectangle 9"/>
          <p:cNvSpPr/>
          <p:nvPr/>
        </p:nvSpPr>
        <p:spPr>
          <a:xfrm>
            <a:off x="1742444" y="1295456"/>
            <a:ext cx="5659113" cy="369332"/>
          </a:xfrm>
          <a:prstGeom prst="rect">
            <a:avLst/>
          </a:prstGeom>
          <a:solidFill>
            <a:schemeClr val="bg1"/>
          </a:solidFill>
        </p:spPr>
        <p:txBody>
          <a:bodyPr wrap="none">
            <a:spAutoFit/>
          </a:bodyPr>
          <a:lstStyle/>
          <a:p>
            <a:r>
              <a:rPr lang="en-US" b="1" dirty="0">
                <a:latin typeface="Calibri" pitchFamily="34" charset="0"/>
                <a:ea typeface="Calibri"/>
                <a:cs typeface="Calibri"/>
              </a:rPr>
              <a:t>Student tampering with cameras to avoid getting caught?</a:t>
            </a:r>
            <a:endParaRPr lang="en-US" dirty="0"/>
          </a:p>
        </p:txBody>
      </p:sp>
    </p:spTree>
    <p:extLst>
      <p:ext uri="{BB962C8B-B14F-4D97-AF65-F5344CB8AC3E}">
        <p14:creationId xmlns:p14="http://schemas.microsoft.com/office/powerpoint/2010/main" val="3288681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588" y="794544"/>
            <a:ext cx="2961452" cy="463525"/>
          </a:xfrm>
          <a:prstGeom prst="rect">
            <a:avLst/>
          </a:prstGeom>
        </p:spPr>
        <p:txBody>
          <a:bodyPr wrap="none">
            <a:spAutoFit/>
          </a:bodyPr>
          <a:lstStyle/>
          <a:p>
            <a:pPr algn="just">
              <a:lnSpc>
                <a:spcPct val="150000"/>
              </a:lnSpc>
              <a:spcBef>
                <a:spcPts val="0"/>
              </a:spcBef>
              <a:buClr>
                <a:srgbClr val="A5A5A5"/>
              </a:buClr>
              <a:buSzPct val="100000"/>
              <a:defRPr/>
            </a:pPr>
            <a:r>
              <a:rPr lang="en-US" b="1" dirty="0">
                <a:solidFill>
                  <a:srgbClr val="31859B"/>
                </a:solidFill>
                <a:latin typeface="Calibri" pitchFamily="34" charset="0"/>
                <a:ea typeface="Calibri"/>
                <a:cs typeface="Calibri"/>
              </a:rPr>
              <a:t>2. Productivity and Discipline</a:t>
            </a:r>
          </a:p>
        </p:txBody>
      </p:sp>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568427" y="1550454"/>
            <a:ext cx="6007146" cy="2324076"/>
          </a:xfrm>
          <a:prstGeom prst="rect">
            <a:avLst/>
          </a:prstGeom>
        </p:spPr>
      </p:pic>
      <p:sp>
        <p:nvSpPr>
          <p:cNvPr id="4" name="Rectangle 3"/>
          <p:cNvSpPr/>
          <p:nvPr/>
        </p:nvSpPr>
        <p:spPr>
          <a:xfrm>
            <a:off x="381110" y="3953432"/>
            <a:ext cx="8457978" cy="923330"/>
          </a:xfrm>
          <a:prstGeom prst="rect">
            <a:avLst/>
          </a:prstGeom>
        </p:spPr>
        <p:txBody>
          <a:bodyPr wrap="square">
            <a:spAutoFit/>
          </a:bodyPr>
          <a:lstStyle/>
          <a:p>
            <a:pPr marL="285750" indent="-285750" algn="just">
              <a:buFont typeface="Arial" pitchFamily="34" charset="0"/>
              <a:buChar char="•"/>
            </a:pPr>
            <a:r>
              <a:rPr lang="en-US" b="1" dirty="0">
                <a:latin typeface="Calibri" pitchFamily="34" charset="0"/>
                <a:ea typeface="Calibri"/>
                <a:cs typeface="Calibri"/>
              </a:rPr>
              <a:t>Better manage students inside campus</a:t>
            </a:r>
            <a:r>
              <a:rPr lang="en-US" dirty="0">
                <a:latin typeface="Calibri" pitchFamily="34" charset="0"/>
                <a:ea typeface="Calibri"/>
                <a:cs typeface="Calibri"/>
              </a:rPr>
              <a:t>: Can act as Public Announcement System</a:t>
            </a:r>
          </a:p>
          <a:p>
            <a:pPr marL="285750" indent="-285750" algn="just">
              <a:buFont typeface="Arial" pitchFamily="34" charset="0"/>
              <a:buChar char="•"/>
            </a:pPr>
            <a:r>
              <a:rPr lang="en-US" b="1" dirty="0">
                <a:latin typeface="Calibri" pitchFamily="34" charset="0"/>
                <a:ea typeface="Calibri"/>
                <a:cs typeface="Calibri"/>
              </a:rPr>
              <a:t>Prevent Bunking : </a:t>
            </a:r>
            <a:r>
              <a:rPr lang="en-US" dirty="0">
                <a:latin typeface="Calibri" pitchFamily="34" charset="0"/>
                <a:ea typeface="Calibri"/>
                <a:cs typeface="Calibri"/>
              </a:rPr>
              <a:t>Intrusion Detection, Works as a deterrent  </a:t>
            </a:r>
          </a:p>
          <a:p>
            <a:pPr marL="285750" indent="-285750" algn="just">
              <a:buFont typeface="Arial" pitchFamily="34" charset="0"/>
              <a:buChar char="•"/>
            </a:pPr>
            <a:r>
              <a:rPr lang="en-US" b="1" dirty="0">
                <a:latin typeface="Calibri" pitchFamily="34" charset="0"/>
                <a:ea typeface="Calibri"/>
                <a:cs typeface="Calibri"/>
              </a:rPr>
              <a:t>Prevent copying during exams: </a:t>
            </a:r>
            <a:r>
              <a:rPr lang="en-US" dirty="0">
                <a:latin typeface="Calibri" pitchFamily="34" charset="0"/>
                <a:ea typeface="Calibri"/>
                <a:cs typeface="Calibri"/>
              </a:rPr>
              <a:t>Continuous recording, Multiple Monitoring modes</a:t>
            </a:r>
          </a:p>
        </p:txBody>
      </p:sp>
      <p:grpSp>
        <p:nvGrpSpPr>
          <p:cNvPr id="5" name="Group 4"/>
          <p:cNvGrpSpPr/>
          <p:nvPr/>
        </p:nvGrpSpPr>
        <p:grpSpPr>
          <a:xfrm>
            <a:off x="91630" y="381080"/>
            <a:ext cx="1904520" cy="380990"/>
            <a:chOff x="91630" y="152486"/>
            <a:chExt cx="1904520" cy="380990"/>
          </a:xfrm>
        </p:grpSpPr>
        <p:grpSp>
          <p:nvGrpSpPr>
            <p:cNvPr id="6" name="Group 5"/>
            <p:cNvGrpSpPr/>
            <p:nvPr/>
          </p:nvGrpSpPr>
          <p:grpSpPr>
            <a:xfrm>
              <a:off x="152516" y="533476"/>
              <a:ext cx="1573984" cy="0"/>
              <a:chOff x="192622" y="457255"/>
              <a:chExt cx="1904520" cy="0"/>
            </a:xfrm>
          </p:grpSpPr>
          <p:cxnSp>
            <p:nvCxnSpPr>
              <p:cNvPr id="8" name="Straight Connector 7"/>
              <p:cNvCxnSpPr/>
              <p:nvPr/>
            </p:nvCxnSpPr>
            <p:spPr bwMode="auto">
              <a:xfrm>
                <a:off x="207936" y="457255"/>
                <a:ext cx="1889206" cy="0"/>
              </a:xfrm>
              <a:prstGeom prst="line">
                <a:avLst/>
              </a:prstGeom>
              <a:solidFill>
                <a:schemeClr val="accent1"/>
              </a:solidFill>
              <a:ln w="28575" cap="flat" cmpd="sng" algn="ctr">
                <a:solidFill>
                  <a:srgbClr val="01A3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Connector 8"/>
              <p:cNvCxnSpPr/>
              <p:nvPr/>
            </p:nvCxnSpPr>
            <p:spPr bwMode="auto">
              <a:xfrm>
                <a:off x="192622" y="457255"/>
                <a:ext cx="1290353" cy="0"/>
              </a:xfrm>
              <a:prstGeom prst="line">
                <a:avLst/>
              </a:prstGeom>
              <a:solidFill>
                <a:schemeClr val="accent1"/>
              </a:solidFill>
              <a:ln w="28575" cap="flat" cmpd="sng" algn="ctr">
                <a:solidFill>
                  <a:srgbClr val="6633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7" name="TextBox 6"/>
            <p:cNvSpPr txBox="1"/>
            <p:nvPr/>
          </p:nvSpPr>
          <p:spPr>
            <a:xfrm>
              <a:off x="91630" y="152486"/>
              <a:ext cx="1904520" cy="369332"/>
            </a:xfrm>
            <a:prstGeom prst="rect">
              <a:avLst/>
            </a:prstGeom>
            <a:noFill/>
          </p:spPr>
          <p:txBody>
            <a:bodyPr wrap="square" rtlCol="0">
              <a:spAutoFit/>
            </a:bodyPr>
            <a:lstStyle/>
            <a:p>
              <a:r>
                <a:rPr lang="en-US" b="1" dirty="0">
                  <a:latin typeface="Calibri" pitchFamily="34" charset="0"/>
                  <a:cs typeface="Arial" pitchFamily="34" charset="0"/>
                </a:rPr>
                <a:t>Our Solution</a:t>
              </a:r>
            </a:p>
          </p:txBody>
        </p:sp>
      </p:grpSp>
      <p:sp>
        <p:nvSpPr>
          <p:cNvPr id="10" name="Rectangle 9"/>
          <p:cNvSpPr/>
          <p:nvPr/>
        </p:nvSpPr>
        <p:spPr>
          <a:xfrm>
            <a:off x="1781685" y="1295456"/>
            <a:ext cx="5580630" cy="369332"/>
          </a:xfrm>
          <a:prstGeom prst="rect">
            <a:avLst/>
          </a:prstGeom>
          <a:solidFill>
            <a:schemeClr val="bg1"/>
          </a:solidFill>
        </p:spPr>
        <p:txBody>
          <a:bodyPr wrap="none">
            <a:spAutoFit/>
          </a:bodyPr>
          <a:lstStyle/>
          <a:p>
            <a:r>
              <a:rPr lang="en-US" b="1" dirty="0">
                <a:latin typeface="Calibri" pitchFamily="34" charset="0"/>
                <a:ea typeface="Calibri"/>
                <a:cs typeface="Calibri"/>
              </a:rPr>
              <a:t>Performance of students affected due to missed classes?</a:t>
            </a:r>
            <a:endParaRPr lang="en-US" dirty="0"/>
          </a:p>
        </p:txBody>
      </p:sp>
    </p:spTree>
    <p:extLst>
      <p:ext uri="{BB962C8B-B14F-4D97-AF65-F5344CB8AC3E}">
        <p14:creationId xmlns:p14="http://schemas.microsoft.com/office/powerpoint/2010/main" val="2920142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3304" y="5562544"/>
            <a:ext cx="8534176" cy="523220"/>
          </a:xfrm>
          <a:prstGeom prst="rect">
            <a:avLst/>
          </a:prstGeom>
          <a:noFill/>
        </p:spPr>
        <p:txBody>
          <a:bodyPr wrap="square" rtlCol="0">
            <a:spAutoFit/>
          </a:bodyPr>
          <a:lstStyle/>
          <a:p>
            <a:endParaRPr lang="en-US" sz="1400" dirty="0">
              <a:latin typeface="Calibri" pitchFamily="34" charset="0"/>
            </a:endParaRPr>
          </a:p>
          <a:p>
            <a:endParaRPr lang="en-US" sz="1400" dirty="0">
              <a:latin typeface="Calibri" pitchFamily="34" charset="0"/>
            </a:endParaRPr>
          </a:p>
        </p:txBody>
      </p:sp>
      <p:sp>
        <p:nvSpPr>
          <p:cNvPr id="13" name="Rectangle 12"/>
          <p:cNvSpPr/>
          <p:nvPr/>
        </p:nvSpPr>
        <p:spPr bwMode="auto">
          <a:xfrm>
            <a:off x="1143090" y="2844605"/>
            <a:ext cx="8000910" cy="660593"/>
          </a:xfrm>
          <a:prstGeom prst="rect">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buFont typeface="Arial" panose="020B0604020202020204" pitchFamily="34" charset="0"/>
              <a:buNone/>
            </a:pPr>
            <a:r>
              <a:rPr lang="en-US" sz="2800" b="1" dirty="0">
                <a:solidFill>
                  <a:schemeClr val="bg1"/>
                </a:solidFill>
                <a:latin typeface="Calibri" pitchFamily="34" charset="0"/>
              </a:rPr>
              <a:t>Enhanced Guardian Satisfaction </a:t>
            </a:r>
          </a:p>
        </p:txBody>
      </p:sp>
      <p:sp>
        <p:nvSpPr>
          <p:cNvPr id="8" name="Hexagon 7"/>
          <p:cNvSpPr/>
          <p:nvPr/>
        </p:nvSpPr>
        <p:spPr bwMode="auto">
          <a:xfrm rot="5400000">
            <a:off x="-37762" y="2643332"/>
            <a:ext cx="1180110" cy="1063137"/>
          </a:xfrm>
          <a:prstGeom prst="hexagon">
            <a:avLst/>
          </a:prstGeom>
          <a:solidFill>
            <a:srgbClr val="47AFAD"/>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sz="1800" b="0" i="0" u="none" strike="noStrike" cap="none" normalizeH="0" baseline="0">
              <a:ln>
                <a:noFill/>
              </a:ln>
              <a:solidFill>
                <a:schemeClr val="tx1"/>
              </a:solidFill>
              <a:effectLst/>
              <a:latin typeface="Arial" panose="020B0604020202020204" pitchFamily="34" charset="0"/>
              <a:ea typeface="SimSun" panose="02010600030101010101" pitchFamily="2" charset="-122"/>
            </a:endParaRPr>
          </a:p>
        </p:txBody>
      </p:sp>
      <p:pic>
        <p:nvPicPr>
          <p:cNvPr id="2050" name="Picture 2" descr="C:\Users\Nidhi\Downloads\woman-with-gir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318" y="2763822"/>
            <a:ext cx="741376" cy="741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8078355"/>
      </p:ext>
    </p:extLst>
  </p:cSld>
  <p:clrMapOvr>
    <a:masterClrMapping/>
  </p:clrMapOvr>
</p:sld>
</file>

<file path=ppt/theme/theme1.xml><?xml version="1.0" encoding="utf-8"?>
<a:theme xmlns:a="http://schemas.openxmlformats.org/drawingml/2006/main" name="13_Office Theme">
  <a:themeElements>
    <a:clrScheme name="13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13_Office Theme">
      <a:majorFont>
        <a:latin typeface="Calibri"/>
        <a:ea typeface="SimSun"/>
        <a:cs typeface=""/>
      </a:majorFont>
      <a:minorFont>
        <a:latin typeface="Calibri"/>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13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5_Office Theme">
  <a:themeElements>
    <a:clrScheme name="25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25_Office Theme">
      <a:majorFont>
        <a:latin typeface="Calibri"/>
        <a:ea typeface="SimSun"/>
        <a:cs typeface=""/>
      </a:majorFont>
      <a:minorFont>
        <a:latin typeface="Calibri"/>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25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25213</TotalTime>
  <Pages>0</Pages>
  <Words>734</Words>
  <Characters>0</Characters>
  <Application>Microsoft Office PowerPoint</Application>
  <DocSecurity>0</DocSecurity>
  <PresentationFormat>On-screen Show (4:3)</PresentationFormat>
  <Lines>0</Lines>
  <Paragraphs>99</Paragraphs>
  <Slides>13</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SimSun</vt:lpstr>
      <vt:lpstr>Arial</vt:lpstr>
      <vt:lpstr>Calibri</vt:lpstr>
      <vt:lpstr>13_Office Theme</vt:lpstr>
      <vt:lpstr>25_Office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MatrixComSec Pvt.Ltd.</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MatrixComSec Pvt.Ltd.</dc:creator>
  <cp:lastModifiedBy>Nidhi Nair</cp:lastModifiedBy>
  <cp:revision>1987</cp:revision>
  <cp:lastPrinted>2014-12-03T11:38:00Z</cp:lastPrinted>
  <dcterms:created xsi:type="dcterms:W3CDTF">2014-10-29T05:57:00Z</dcterms:created>
  <dcterms:modified xsi:type="dcterms:W3CDTF">2016-12-01T09:09:18Z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1033-9.1.0.4759</vt:lpwstr>
  </property>
</Properties>
</file>