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52" r:id="rId3"/>
    <p:sldId id="439" r:id="rId4"/>
    <p:sldId id="457" r:id="rId5"/>
    <p:sldId id="470" r:id="rId6"/>
    <p:sldId id="471" r:id="rId7"/>
    <p:sldId id="472" r:id="rId8"/>
    <p:sldId id="473" r:id="rId9"/>
    <p:sldId id="474" r:id="rId10"/>
    <p:sldId id="475" r:id="rId11"/>
    <p:sldId id="476" r:id="rId12"/>
    <p:sldId id="477" r:id="rId13"/>
    <p:sldId id="478" r:id="rId14"/>
    <p:sldId id="448" r:id="rId15"/>
    <p:sldId id="459" r:id="rId16"/>
    <p:sldId id="442" r:id="rId17"/>
    <p:sldId id="403" r:id="rId18"/>
    <p:sldId id="406" r:id="rId19"/>
    <p:sldId id="407" r:id="rId20"/>
    <p:sldId id="444" r:id="rId21"/>
    <p:sldId id="408" r:id="rId22"/>
    <p:sldId id="446" r:id="rId23"/>
    <p:sldId id="438" r:id="rId24"/>
    <p:sldId id="3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71" autoAdjust="0"/>
  </p:normalViewPr>
  <p:slideViewPr>
    <p:cSldViewPr>
      <p:cViewPr>
        <p:scale>
          <a:sx n="73" d="100"/>
          <a:sy n="73" d="100"/>
        </p:scale>
        <p:origin x="-11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F3BC9-594F-4F13-AA99-FAE888955B3A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7307B-CFC5-4603-85E7-193980D9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4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F23AF5-E779-4965-9570-357E5CEA7E8E}" type="slidenum">
              <a:rPr lang="en-US" i="0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i="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1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4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1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96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9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3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3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6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4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0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6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4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7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5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7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1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4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8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ADE405-AE5A-41FE-BA3A-96293672B5CE}" type="slidenum">
              <a:rPr lang="en-US" i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4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rixcomsec.com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81000" y="2590800"/>
            <a:ext cx="807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i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i="0" dirty="0" smtClean="0">
                <a:latin typeface="Calibri"/>
              </a:rPr>
              <a:t>Warm Welcome</a:t>
            </a:r>
            <a:endParaRPr lang="en-US" sz="6600" i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21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6166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5200" y="2166878"/>
            <a:ext cx="571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Optical Fingerprint Sensor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Smart RF Card: </a:t>
            </a:r>
            <a:r>
              <a:rPr lang="en-US" sz="2400" dirty="0" err="1" smtClean="0">
                <a:solidFill>
                  <a:prstClr val="black"/>
                </a:solidFill>
              </a:rPr>
              <a:t>Mifare</a:t>
            </a:r>
            <a:r>
              <a:rPr lang="en-US" sz="2400" dirty="0" smtClean="0">
                <a:solidFill>
                  <a:prstClr val="black"/>
                </a:solidFill>
              </a:rPr>
              <a:t> and HID </a:t>
            </a:r>
            <a:r>
              <a:rPr lang="en-US" sz="2400" dirty="0" err="1" smtClean="0">
                <a:solidFill>
                  <a:prstClr val="black"/>
                </a:solidFill>
              </a:rPr>
              <a:t>iCLASS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Proximity RF Card: EM </a:t>
            </a:r>
            <a:r>
              <a:rPr lang="en-US" sz="2400" dirty="0" err="1" smtClean="0">
                <a:solidFill>
                  <a:prstClr val="black"/>
                </a:solidFill>
              </a:rPr>
              <a:t>Prox</a:t>
            </a:r>
            <a:r>
              <a:rPr lang="en-US" sz="2400" dirty="0" smtClean="0">
                <a:solidFill>
                  <a:prstClr val="black"/>
                </a:solidFill>
              </a:rPr>
              <a:t> and HID </a:t>
            </a:r>
            <a:r>
              <a:rPr lang="en-US" sz="2400" dirty="0" err="1" smtClean="0">
                <a:solidFill>
                  <a:prstClr val="black"/>
                </a:solidFill>
              </a:rPr>
              <a:t>Prox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Near Field Communication (NFC)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PIN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 b="14154"/>
          <a:stretch/>
        </p:blipFill>
        <p:spPr>
          <a:xfrm>
            <a:off x="713480" y="3968591"/>
            <a:ext cx="2472514" cy="1700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2375475" cy="21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6166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05200" y="2166878"/>
            <a:ext cx="571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Wired and Wireless Connectivity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Wired</a:t>
            </a:r>
            <a:r>
              <a:rPr lang="en-US" sz="2400" dirty="0" smtClean="0">
                <a:solidFill>
                  <a:prstClr val="black"/>
                </a:solidFill>
              </a:rPr>
              <a:t>: Ethernet and </a:t>
            </a:r>
            <a:r>
              <a:rPr lang="en-US" sz="2400" dirty="0" err="1" smtClean="0">
                <a:solidFill>
                  <a:prstClr val="black"/>
                </a:solidFill>
              </a:rPr>
              <a:t>PoE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Wireless</a:t>
            </a:r>
            <a:r>
              <a:rPr lang="en-US" sz="2400" dirty="0" smtClean="0">
                <a:solidFill>
                  <a:prstClr val="black"/>
                </a:solidFill>
              </a:rPr>
              <a:t>: Wi-Fi, 3G/4G/LTE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USB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7"/>
          <a:stretch/>
        </p:blipFill>
        <p:spPr>
          <a:xfrm>
            <a:off x="304800" y="1587910"/>
            <a:ext cx="2019340" cy="2169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7" y="3588100"/>
            <a:ext cx="19716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616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5" y="1309495"/>
            <a:ext cx="7927291" cy="42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4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6166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5200" y="2166878"/>
            <a:ext cx="571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Standalone and Network Operation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Easy Mounting on </a:t>
            </a:r>
            <a:r>
              <a:rPr lang="en-US" sz="2400" dirty="0" smtClean="0">
                <a:solidFill>
                  <a:prstClr val="black"/>
                </a:solidFill>
              </a:rPr>
              <a:t>Back </a:t>
            </a:r>
            <a:r>
              <a:rPr lang="en-US" sz="2400" dirty="0">
                <a:solidFill>
                  <a:prstClr val="black"/>
                </a:solidFill>
              </a:rPr>
              <a:t>Plate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User Friendly GUI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Leverage Existing Network Infrastructure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Minimum </a:t>
            </a:r>
            <a:r>
              <a:rPr lang="en-US" sz="2400" dirty="0" smtClean="0">
                <a:solidFill>
                  <a:prstClr val="black"/>
                </a:solidFill>
              </a:rPr>
              <a:t>Wiring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9" y="1065016"/>
            <a:ext cx="1810512" cy="2414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0" y="1681690"/>
            <a:ext cx="1810512" cy="2414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1" y="2270240"/>
            <a:ext cx="1810512" cy="2414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8" y="2887276"/>
            <a:ext cx="1809969" cy="241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COSEC</a:t>
            </a:r>
            <a:r>
              <a:rPr lang="en-US" sz="2800" dirty="0" smtClean="0"/>
              <a:t> VEGA Series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5562600"/>
            <a:ext cx="245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COSEC VEGA FAX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5562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COSEC VEGA CAX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5013454" y="1240788"/>
            <a:ext cx="681716" cy="486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10457"/>
            <a:ext cx="1789158" cy="37651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93" y="1576610"/>
            <a:ext cx="1784813" cy="37910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1772430" y="1241883"/>
            <a:ext cx="681716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482025"/>
            <a:ext cx="5021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dirty="0" smtClean="0"/>
              <a:t>Integration via Device API</a:t>
            </a:r>
            <a:endParaRPr lang="en-US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219200"/>
            <a:ext cx="815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Communicate with 3</a:t>
            </a:r>
            <a:r>
              <a:rPr lang="en-US" sz="2400" baseline="30000" dirty="0"/>
              <a:t>rd</a:t>
            </a:r>
            <a:r>
              <a:rPr lang="en-US" sz="2400" dirty="0"/>
              <a:t> Party </a:t>
            </a:r>
            <a:r>
              <a:rPr lang="en-US" sz="2400" dirty="0" smtClean="0"/>
              <a:t>Software Directly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Integration with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Party Application Such as Time-Attendance</a:t>
            </a:r>
            <a:r>
              <a:rPr lang="en-US" sz="2400" dirty="0"/>
              <a:t>, Access Control</a:t>
            </a:r>
            <a:r>
              <a:rPr lang="en-US" sz="2400" dirty="0" smtClean="0"/>
              <a:t>, </a:t>
            </a:r>
            <a:r>
              <a:rPr lang="en-US" sz="2400" dirty="0"/>
              <a:t>HRM, </a:t>
            </a:r>
            <a:r>
              <a:rPr lang="en-US" sz="2400" dirty="0" smtClean="0"/>
              <a:t>Payroll </a:t>
            </a:r>
            <a:r>
              <a:rPr lang="en-US" sz="2400" dirty="0" err="1" smtClean="0"/>
              <a:t>etc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7422794" cy="23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33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Technical Specifications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65005"/>
            <a:ext cx="6105624" cy="541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9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808038" y="533400"/>
            <a:ext cx="4906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i="0" dirty="0">
                <a:latin typeface="+mn-lt"/>
              </a:rPr>
              <a:t>Target Customers...</a:t>
            </a:r>
          </a:p>
        </p:txBody>
      </p: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4648200" y="5410200"/>
            <a:ext cx="1833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i="0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en-US" altLang="en-US" sz="2000" i="0" dirty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Shopping Malls</a:t>
            </a:r>
          </a:p>
        </p:txBody>
      </p:sp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6816725" y="3009900"/>
            <a:ext cx="1293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000" i="0" dirty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R &amp; D Labs</a:t>
            </a:r>
          </a:p>
        </p:txBody>
      </p:sp>
      <p:pic>
        <p:nvPicPr>
          <p:cNvPr id="24" name="Picture 21" descr="C:\Documents and Settings\jatindesai\Desktop\labour-ministry-building-of-indian-government1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657600"/>
            <a:ext cx="16764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5" name="Picture 13" descr="P101001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71600"/>
            <a:ext cx="16764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274" name="TextBox 14"/>
          <p:cNvSpPr txBox="1">
            <a:spLocks noChangeArrowheads="1"/>
          </p:cNvSpPr>
          <p:nvPr/>
        </p:nvSpPr>
        <p:spPr bwMode="auto">
          <a:xfrm>
            <a:off x="2794963" y="5391150"/>
            <a:ext cx="1548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000" i="0" dirty="0" smtClean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Remote Sites</a:t>
            </a:r>
            <a:endParaRPr lang="en-US" altLang="en-US" sz="2000" i="0" dirty="0">
              <a:solidFill>
                <a:schemeClr val="tx2"/>
              </a:solidFill>
              <a:latin typeface="+mn-lt"/>
              <a:ea typeface="Times New Roman" pitchFamily="18" charset="0"/>
              <a:cs typeface="Arial" charset="0"/>
            </a:endParaRPr>
          </a:p>
        </p:txBody>
      </p:sp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4648200" y="2971800"/>
            <a:ext cx="201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000" i="0" dirty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Corporate Offices</a:t>
            </a:r>
          </a:p>
        </p:txBody>
      </p:sp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657600"/>
            <a:ext cx="1676400" cy="168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6"/>
          <a:srcRect l="12403" t="17347" r="16279"/>
          <a:stretch>
            <a:fillRect/>
          </a:stretch>
        </p:blipFill>
        <p:spPr bwMode="auto">
          <a:xfrm>
            <a:off x="6629400" y="1371600"/>
            <a:ext cx="1752600" cy="161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280" name="TextBox 12"/>
          <p:cNvSpPr txBox="1">
            <a:spLocks noChangeArrowheads="1"/>
          </p:cNvSpPr>
          <p:nvPr/>
        </p:nvSpPr>
        <p:spPr bwMode="auto">
          <a:xfrm>
            <a:off x="803275" y="5311775"/>
            <a:ext cx="160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000" i="0" dirty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Government</a:t>
            </a:r>
          </a:p>
          <a:p>
            <a:pPr algn="ctr">
              <a:defRPr/>
            </a:pPr>
            <a:r>
              <a:rPr lang="en-US" altLang="en-US" sz="2000" i="0" dirty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Organizations</a:t>
            </a:r>
          </a:p>
        </p:txBody>
      </p:sp>
      <p:sp>
        <p:nvSpPr>
          <p:cNvPr id="11282" name="Rectangle 4"/>
          <p:cNvSpPr>
            <a:spLocks noChangeArrowheads="1"/>
          </p:cNvSpPr>
          <p:nvPr/>
        </p:nvSpPr>
        <p:spPr bwMode="auto">
          <a:xfrm>
            <a:off x="6629400" y="5410200"/>
            <a:ext cx="146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000" i="0" dirty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Factories</a:t>
            </a:r>
          </a:p>
        </p:txBody>
      </p:sp>
      <p:pic>
        <p:nvPicPr>
          <p:cNvPr id="28" name="Picture 27"/>
          <p:cNvPicPr>
            <a:picLocks/>
          </p:cNvPicPr>
          <p:nvPr/>
        </p:nvPicPr>
        <p:blipFill>
          <a:blip r:embed="rId7"/>
          <a:srcRect l="6674" r="9191"/>
          <a:stretch>
            <a:fillRect/>
          </a:stretch>
        </p:blipFill>
        <p:spPr>
          <a:xfrm>
            <a:off x="6705600" y="3657600"/>
            <a:ext cx="16764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609600" y="2971800"/>
            <a:ext cx="17635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000" i="0" dirty="0" smtClean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Educational </a:t>
            </a:r>
          </a:p>
          <a:p>
            <a:pPr algn="ctr">
              <a:defRPr/>
            </a:pPr>
            <a:r>
              <a:rPr lang="en-US" altLang="en-US" sz="2000" i="0" dirty="0" smtClean="0">
                <a:solidFill>
                  <a:schemeClr val="tx2"/>
                </a:solidFill>
                <a:latin typeface="+mn-lt"/>
                <a:ea typeface="Times New Roman" pitchFamily="18" charset="0"/>
                <a:cs typeface="Arial" charset="0"/>
              </a:rPr>
              <a:t>Institutes</a:t>
            </a:r>
            <a:endParaRPr lang="en-US" altLang="en-US" sz="2000" i="0" dirty="0">
              <a:solidFill>
                <a:schemeClr val="tx2"/>
              </a:solidFill>
              <a:latin typeface="+mn-lt"/>
              <a:ea typeface="Times New Roman" pitchFamily="18" charset="0"/>
              <a:cs typeface="Arial" charset="0"/>
            </a:endParaRPr>
          </a:p>
        </p:txBody>
      </p:sp>
      <p:pic>
        <p:nvPicPr>
          <p:cNvPr id="20" name="Picture 15" descr="C:\Documents and Settings\jatindesai\Desktop\mpj040552600001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3188" y="1374775"/>
            <a:ext cx="1752600" cy="1597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19" descr="C:\Documents and Settings\jatindesai\Desktop\edu.jp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1390650"/>
            <a:ext cx="16764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b="24835"/>
          <a:stretch/>
        </p:blipFill>
        <p:spPr>
          <a:xfrm>
            <a:off x="2643188" y="3639403"/>
            <a:ext cx="1760538" cy="1673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895600" y="30099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Clubs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7432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Applications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719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220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Corporate Offices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219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2192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Increases  Security of Assets, Employees and </a:t>
            </a:r>
            <a:r>
              <a:rPr lang="en-US" sz="2400" dirty="0" smtClean="0"/>
              <a:t>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Most Suitable Compact Design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Display to Put Product Photo/Event News/Message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62400"/>
            <a:ext cx="3239036" cy="251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273427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+mj-lt"/>
              </a:rPr>
              <a:t>COSEC VEGA</a:t>
            </a:r>
            <a:endParaRPr lang="en-US" sz="54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62028" y="1007200"/>
            <a:ext cx="2569944" cy="5154146"/>
            <a:chOff x="6162028" y="1007200"/>
            <a:chExt cx="2569944" cy="51541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1371600"/>
              <a:ext cx="2254972" cy="47897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8521">
              <a:off x="6082532" y="1086696"/>
              <a:ext cx="597508" cy="438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5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220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Factories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219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219200"/>
            <a:ext cx="800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Increases the Security of Assets and Employees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IP65- More Convenient for Demanding Environment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TFT Display to Put Event News/Message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14800"/>
            <a:ext cx="411956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4358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Educational Institutes</a:t>
            </a: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219200"/>
            <a:ext cx="838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Create </a:t>
            </a:r>
            <a:r>
              <a:rPr lang="en-US" sz="2400" dirty="0"/>
              <a:t>E</a:t>
            </a:r>
            <a:r>
              <a:rPr lang="en-US" sz="2400" dirty="0" smtClean="0"/>
              <a:t>nvironment of Event with Display Picture/Message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Increase the Security of Assets, Students and Faculties 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57600"/>
            <a:ext cx="3601720" cy="27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4358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Remote Sites</a:t>
            </a: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219200"/>
            <a:ext cx="7391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Wireless Connectivity for Remote Site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IP65- Convenient </a:t>
            </a:r>
            <a:r>
              <a:rPr lang="en-US" sz="2400" dirty="0"/>
              <a:t>f</a:t>
            </a:r>
            <a:r>
              <a:rPr lang="en-US" sz="2400" dirty="0" smtClean="0"/>
              <a:t>or Demanding Environment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Less Wiring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029074"/>
            <a:ext cx="3581400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76400" y="2079625"/>
            <a:ext cx="70246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0" kern="0" dirty="0"/>
              <a:t>For Further Information Please Contact: </a:t>
            </a:r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0" kern="0" dirty="0"/>
              <a:t>Email ID: Security@MatrixComSec.com </a:t>
            </a:r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0" kern="0" dirty="0"/>
              <a:t>Tel: +91 265 2630555</a:t>
            </a:r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0" kern="0" dirty="0"/>
              <a:t>Visit us at </a:t>
            </a:r>
            <a:r>
              <a:rPr lang="en-US" sz="2400" i="0" kern="0" dirty="0">
                <a:hlinkClick r:id="rId3"/>
              </a:rPr>
              <a:t>www.MatrixComSec.com</a:t>
            </a:r>
            <a:endParaRPr lang="en-US" sz="2400" i="0" kern="0" dirty="0"/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0" kern="0" dirty="0"/>
              <a:t>Version: </a:t>
            </a:r>
            <a:r>
              <a:rPr lang="en-US" sz="2400" i="0" kern="0" dirty="0" smtClean="0"/>
              <a:t>V1R1  </a:t>
            </a:r>
            <a:endParaRPr lang="en-US" sz="2400" i="0" kern="0" dirty="0"/>
          </a:p>
        </p:txBody>
      </p:sp>
    </p:spTree>
    <p:extLst>
      <p:ext uri="{BB962C8B-B14F-4D97-AF65-F5344CB8AC3E}">
        <p14:creationId xmlns:p14="http://schemas.microsoft.com/office/powerpoint/2010/main" val="24137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COSEC VEGA?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5740" r="5118" b="6087"/>
          <a:stretch/>
        </p:blipFill>
        <p:spPr>
          <a:xfrm rot="20517281">
            <a:off x="-523038" y="2785856"/>
            <a:ext cx="3887869" cy="3636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1219200"/>
            <a:ext cx="5867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Technically Advanced Door Controller</a:t>
            </a:r>
            <a:endParaRPr lang="en-US" sz="2400" dirty="0"/>
          </a:p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For Access Control, Time-Attendance, Visitor </a:t>
            </a:r>
            <a:r>
              <a:rPr lang="en-US" sz="2400" dirty="0" smtClean="0"/>
              <a:t>and Cafeteria Application</a:t>
            </a:r>
            <a:endParaRPr lang="en-US" sz="2400" dirty="0"/>
          </a:p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Fingerprint</a:t>
            </a:r>
            <a:r>
              <a:rPr lang="en-US" sz="2400" dirty="0"/>
              <a:t>, Card and PIN</a:t>
            </a:r>
          </a:p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3.5” TFT Display with Touchscreen</a:t>
            </a:r>
          </a:p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9600 Fingerprint Templates</a:t>
            </a:r>
          </a:p>
          <a:p>
            <a:pPr marL="231775" indent="-2317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5,00,000 </a:t>
            </a:r>
            <a:r>
              <a:rPr lang="en-US" sz="2400" dirty="0"/>
              <a:t>Event </a:t>
            </a:r>
            <a:r>
              <a:rPr lang="en-US" sz="2400" dirty="0" smtClean="0"/>
              <a:t>Storage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85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" y="1524001"/>
            <a:ext cx="907730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334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COSEC Architecture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99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88"/>
            <a:ext cx="9144000" cy="6166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3050"/>
            <a:ext cx="1828800" cy="1709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805714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8" y="1598748"/>
            <a:ext cx="1828800" cy="1706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42184"/>
            <a:ext cx="1828800" cy="17068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1458" y="3305628"/>
            <a:ext cx="180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Time-Attendance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8" y="4341223"/>
            <a:ext cx="1828800" cy="17068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8800" y="3312978"/>
            <a:ext cx="155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BBB59">
                    <a:lumMod val="50000"/>
                  </a:srgbClr>
                </a:solidFill>
              </a:rPr>
              <a:t>Access Control</a:t>
            </a:r>
            <a:endParaRPr lang="en-US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22500" y="6045200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BACC6">
                    <a:lumMod val="75000"/>
                  </a:srgbClr>
                </a:solidFill>
              </a:rPr>
              <a:t>Cafeteria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23203" y="6052550"/>
            <a:ext cx="783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D4141"/>
                </a:solidFill>
              </a:rPr>
              <a:t>Roster</a:t>
            </a:r>
            <a:endParaRPr lang="en-US" dirty="0">
              <a:solidFill>
                <a:srgbClr val="ED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9144000" cy="6858000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" y="73152"/>
            <a:ext cx="9144000" cy="616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93460"/>
            <a:ext cx="1600200" cy="1600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6492" y="3023477"/>
            <a:ext cx="139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50,000 Users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0013">
            <a:off x="5885441" y="1438483"/>
            <a:ext cx="1651315" cy="16513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426">
            <a:off x="7085910" y="1514460"/>
            <a:ext cx="1018011" cy="14761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72200" y="3111328"/>
            <a:ext cx="213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9,600 in 1:N Mode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100,000 in 1:1 Mode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2169" y="5486400"/>
            <a:ext cx="2164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500,000 Transactions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38" y="4047619"/>
            <a:ext cx="167044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116363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05200" y="2166878"/>
            <a:ext cx="571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3.5" </a:t>
            </a:r>
            <a:r>
              <a:rPr lang="en-US" sz="2400" dirty="0" smtClean="0">
                <a:solidFill>
                  <a:prstClr val="black"/>
                </a:solidFill>
              </a:rPr>
              <a:t>Touch Screen Capacitive Display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Excellent </a:t>
            </a:r>
            <a:r>
              <a:rPr lang="en-US" sz="2400" dirty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mage Quality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Faster Response Time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Use Time-Attendance and Access Control Functions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t="19068" r="27777" b="30539"/>
          <a:stretch/>
        </p:blipFill>
        <p:spPr>
          <a:xfrm>
            <a:off x="159933" y="2075111"/>
            <a:ext cx="31853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11636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5200" y="2166878"/>
            <a:ext cx="5715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IP65 Ratings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Convenient for Demanding Environment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7558" r="21852" b="12442"/>
          <a:stretch/>
        </p:blipFill>
        <p:spPr>
          <a:xfrm>
            <a:off x="762000" y="1600200"/>
            <a:ext cx="2142393" cy="42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1163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05200" y="2166878"/>
            <a:ext cx="5715000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Compact Design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Suitable for any Interior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Pluggable Card Reader Module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t="12007" r="19008" b="3589"/>
          <a:stretch/>
        </p:blipFill>
        <p:spPr>
          <a:xfrm>
            <a:off x="354108" y="1482810"/>
            <a:ext cx="2660185" cy="471630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87307" y="3506324"/>
            <a:ext cx="855785" cy="383450"/>
          </a:xfrm>
          <a:prstGeom prst="rightArrow">
            <a:avLst>
              <a:gd name="adj1" fmla="val 50000"/>
              <a:gd name="adj2" fmla="val 80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flipH="1">
            <a:off x="2392448" y="3497899"/>
            <a:ext cx="682444" cy="383450"/>
          </a:xfrm>
          <a:prstGeom prst="rightArrow">
            <a:avLst>
              <a:gd name="adj1" fmla="val 50000"/>
              <a:gd name="adj2" fmla="val 80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4" t="12222" r="16833" b="10445"/>
          <a:stretch/>
        </p:blipFill>
        <p:spPr>
          <a:xfrm>
            <a:off x="5318907" y="4508361"/>
            <a:ext cx="2087586" cy="169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10113</TotalTime>
  <Words>316</Words>
  <Application>Microsoft Office PowerPoint</Application>
  <PresentationFormat>On-screen Show (4:3)</PresentationFormat>
  <Paragraphs>92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Nidhi</dc:creator>
  <cp:lastModifiedBy>Jimmy Bhavsar</cp:lastModifiedBy>
  <cp:revision>460</cp:revision>
  <dcterms:created xsi:type="dcterms:W3CDTF">2013-10-11T10:39:25Z</dcterms:created>
  <dcterms:modified xsi:type="dcterms:W3CDTF">2014-07-30T10:42:05Z</dcterms:modified>
</cp:coreProperties>
</file>