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42"/>
  </p:notesMasterIdLst>
  <p:sldIdLst>
    <p:sldId id="257" r:id="rId3"/>
    <p:sldId id="352" r:id="rId4"/>
    <p:sldId id="322" r:id="rId5"/>
    <p:sldId id="325" r:id="rId6"/>
    <p:sldId id="326" r:id="rId7"/>
    <p:sldId id="327" r:id="rId8"/>
    <p:sldId id="367" r:id="rId9"/>
    <p:sldId id="328" r:id="rId10"/>
    <p:sldId id="365" r:id="rId11"/>
    <p:sldId id="331" r:id="rId12"/>
    <p:sldId id="366" r:id="rId13"/>
    <p:sldId id="360" r:id="rId14"/>
    <p:sldId id="372" r:id="rId15"/>
    <p:sldId id="368" r:id="rId16"/>
    <p:sldId id="369" r:id="rId17"/>
    <p:sldId id="370" r:id="rId18"/>
    <p:sldId id="371" r:id="rId19"/>
    <p:sldId id="37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54" r:id="rId30"/>
    <p:sldId id="344" r:id="rId31"/>
    <p:sldId id="346" r:id="rId32"/>
    <p:sldId id="347" r:id="rId33"/>
    <p:sldId id="377" r:id="rId34"/>
    <p:sldId id="378" r:id="rId35"/>
    <p:sldId id="361" r:id="rId36"/>
    <p:sldId id="362" r:id="rId37"/>
    <p:sldId id="363" r:id="rId38"/>
    <p:sldId id="376" r:id="rId39"/>
    <p:sldId id="304" r:id="rId40"/>
    <p:sldId id="36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7869" autoAdjust="0"/>
  </p:normalViewPr>
  <p:slideViewPr>
    <p:cSldViewPr>
      <p:cViewPr>
        <p:scale>
          <a:sx n="70" d="100"/>
          <a:sy n="70" d="100"/>
        </p:scale>
        <p:origin x="-127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7D3366-51B3-45FE-8235-AE0C7619EE89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7B59AD7-7092-4E22-AB89-10EBFDD283F3}">
      <dgm:prSet phldrT="[Text]" custT="1"/>
      <dgm:spPr/>
      <dgm:t>
        <a:bodyPr/>
        <a:lstStyle/>
        <a:p>
          <a:r>
            <a:rPr lang="en-US" sz="2200" b="1" dirty="0" smtClean="0"/>
            <a:t>Tea 			 </a:t>
          </a:r>
          <a:r>
            <a:rPr lang="en-US" sz="2200" b="1" dirty="0" err="1" smtClean="0"/>
            <a:t>Rs</a:t>
          </a:r>
          <a:r>
            <a:rPr lang="en-US" sz="2200" b="1" dirty="0" smtClean="0"/>
            <a:t> 10</a:t>
          </a:r>
          <a:endParaRPr lang="en-US" sz="2200" b="1" dirty="0"/>
        </a:p>
      </dgm:t>
    </dgm:pt>
    <dgm:pt modelId="{58A9E5FA-532C-481F-8F75-92A61D5852C4}" type="parTrans" cxnId="{FE2BF003-60F3-4C23-AD9D-19A476DFEEEC}">
      <dgm:prSet/>
      <dgm:spPr/>
      <dgm:t>
        <a:bodyPr/>
        <a:lstStyle/>
        <a:p>
          <a:endParaRPr lang="en-US"/>
        </a:p>
      </dgm:t>
    </dgm:pt>
    <dgm:pt modelId="{228BA407-5D45-4162-8209-CAAD506885C6}" type="sibTrans" cxnId="{FE2BF003-60F3-4C23-AD9D-19A476DFEEEC}">
      <dgm:prSet/>
      <dgm:spPr/>
      <dgm:t>
        <a:bodyPr/>
        <a:lstStyle/>
        <a:p>
          <a:endParaRPr lang="en-US"/>
        </a:p>
      </dgm:t>
    </dgm:pt>
    <dgm:pt modelId="{986D7624-F9B2-4449-9C73-3DFD233B5F19}">
      <dgm:prSet phldrT="[Text]" custT="1"/>
      <dgm:spPr/>
      <dgm:t>
        <a:bodyPr/>
        <a:lstStyle/>
        <a:p>
          <a:r>
            <a:rPr lang="en-US" sz="2200" b="1" dirty="0" smtClean="0"/>
            <a:t>Pizza		                </a:t>
          </a:r>
          <a:r>
            <a:rPr lang="en-US" sz="2200" b="1" dirty="0" err="1" smtClean="0"/>
            <a:t>Rs</a:t>
          </a:r>
          <a:r>
            <a:rPr lang="en-US" sz="2200" b="1" dirty="0" smtClean="0"/>
            <a:t> 150</a:t>
          </a:r>
          <a:endParaRPr lang="en-US" sz="2200" b="1" dirty="0"/>
        </a:p>
      </dgm:t>
    </dgm:pt>
    <dgm:pt modelId="{2BB042A8-1E65-4B3A-8997-0EF431175EA6}" type="parTrans" cxnId="{3A20DAC9-38CE-4B22-9D4E-B59CDEC92666}">
      <dgm:prSet/>
      <dgm:spPr/>
      <dgm:t>
        <a:bodyPr/>
        <a:lstStyle/>
        <a:p>
          <a:endParaRPr lang="en-US"/>
        </a:p>
      </dgm:t>
    </dgm:pt>
    <dgm:pt modelId="{B47B7905-74E9-4C0F-8917-56B8974055FA}" type="sibTrans" cxnId="{3A20DAC9-38CE-4B22-9D4E-B59CDEC92666}">
      <dgm:prSet/>
      <dgm:spPr/>
      <dgm:t>
        <a:bodyPr/>
        <a:lstStyle/>
        <a:p>
          <a:endParaRPr lang="en-US"/>
        </a:p>
      </dgm:t>
    </dgm:pt>
    <dgm:pt modelId="{5AB618B6-472B-4A1C-B53C-BA186056A962}">
      <dgm:prSet phldrT="[Text]" custT="1"/>
      <dgm:spPr/>
      <dgm:t>
        <a:bodyPr/>
        <a:lstStyle/>
        <a:p>
          <a:r>
            <a:rPr lang="en-US" sz="2200" b="1" dirty="0" smtClean="0"/>
            <a:t>Noodles		                </a:t>
          </a:r>
          <a:r>
            <a:rPr lang="en-US" sz="2200" b="1" dirty="0" err="1" smtClean="0"/>
            <a:t>Rs</a:t>
          </a:r>
          <a:r>
            <a:rPr lang="en-US" sz="2200" b="1" dirty="0" smtClean="0"/>
            <a:t> 120</a:t>
          </a:r>
          <a:endParaRPr lang="en-US" sz="2200" b="1" dirty="0"/>
        </a:p>
      </dgm:t>
    </dgm:pt>
    <dgm:pt modelId="{2C26C653-A418-4D2E-A686-4C7F134BBA55}" type="parTrans" cxnId="{B2DEA526-6552-4BF3-9CFF-9B0F56D107CF}">
      <dgm:prSet/>
      <dgm:spPr/>
      <dgm:t>
        <a:bodyPr/>
        <a:lstStyle/>
        <a:p>
          <a:endParaRPr lang="en-US"/>
        </a:p>
      </dgm:t>
    </dgm:pt>
    <dgm:pt modelId="{2D800BA0-5E18-4FD1-90CC-FAAE93295EA0}" type="sibTrans" cxnId="{B2DEA526-6552-4BF3-9CFF-9B0F56D107CF}">
      <dgm:prSet/>
      <dgm:spPr/>
      <dgm:t>
        <a:bodyPr/>
        <a:lstStyle/>
        <a:p>
          <a:endParaRPr lang="en-US"/>
        </a:p>
      </dgm:t>
    </dgm:pt>
    <dgm:pt modelId="{24B7E650-672D-42B4-BB67-1A93EB33D629}">
      <dgm:prSet phldrT="[Text]" custT="1"/>
      <dgm:spPr/>
      <dgm:t>
        <a:bodyPr/>
        <a:lstStyle/>
        <a:p>
          <a:r>
            <a:rPr lang="en-US" sz="2200" b="1" dirty="0" smtClean="0"/>
            <a:t>Coffee			 </a:t>
          </a:r>
          <a:r>
            <a:rPr lang="en-US" sz="2200" b="1" dirty="0" err="1" smtClean="0"/>
            <a:t>Rs</a:t>
          </a:r>
          <a:r>
            <a:rPr lang="en-US" sz="2200" b="1" dirty="0" smtClean="0"/>
            <a:t> 10</a:t>
          </a:r>
          <a:endParaRPr lang="en-US" sz="2200" b="1" dirty="0"/>
        </a:p>
      </dgm:t>
    </dgm:pt>
    <dgm:pt modelId="{89CD3B80-0E6E-48A3-99CD-30117500498F}" type="parTrans" cxnId="{DB4FC54A-5EEF-483F-9250-CC980D846548}">
      <dgm:prSet/>
      <dgm:spPr/>
      <dgm:t>
        <a:bodyPr/>
        <a:lstStyle/>
        <a:p>
          <a:endParaRPr lang="en-US"/>
        </a:p>
      </dgm:t>
    </dgm:pt>
    <dgm:pt modelId="{801BD19B-8843-4357-82E0-F03B1AB29928}" type="sibTrans" cxnId="{DB4FC54A-5EEF-483F-9250-CC980D846548}">
      <dgm:prSet/>
      <dgm:spPr/>
      <dgm:t>
        <a:bodyPr/>
        <a:lstStyle/>
        <a:p>
          <a:endParaRPr lang="en-US"/>
        </a:p>
      </dgm:t>
    </dgm:pt>
    <dgm:pt modelId="{61D576E1-843E-4C4F-BC14-6852B7CD454B}">
      <dgm:prSet phldrT="[Text]" custT="1"/>
      <dgm:spPr/>
      <dgm:t>
        <a:bodyPr/>
        <a:lstStyle/>
        <a:p>
          <a:r>
            <a:rPr lang="en-US" sz="2200" b="1" dirty="0" smtClean="0"/>
            <a:t>Sandwich		 </a:t>
          </a:r>
          <a:r>
            <a:rPr lang="en-US" sz="2200" b="1" dirty="0" err="1" smtClean="0"/>
            <a:t>Rs</a:t>
          </a:r>
          <a:r>
            <a:rPr lang="en-US" sz="2200" b="1" dirty="0" smtClean="0"/>
            <a:t> 40</a:t>
          </a:r>
          <a:endParaRPr lang="en-US" sz="2200" b="1" dirty="0"/>
        </a:p>
      </dgm:t>
    </dgm:pt>
    <dgm:pt modelId="{C2975D45-94A8-4F7A-9FF5-68E149599E27}" type="parTrans" cxnId="{F1B3B711-6CA4-467D-8BE8-69A0239D4639}">
      <dgm:prSet/>
      <dgm:spPr/>
      <dgm:t>
        <a:bodyPr/>
        <a:lstStyle/>
        <a:p>
          <a:endParaRPr lang="en-US"/>
        </a:p>
      </dgm:t>
    </dgm:pt>
    <dgm:pt modelId="{2226E4C8-21F9-43A1-A226-FFFFB023C01B}" type="sibTrans" cxnId="{F1B3B711-6CA4-467D-8BE8-69A0239D4639}">
      <dgm:prSet/>
      <dgm:spPr/>
      <dgm:t>
        <a:bodyPr/>
        <a:lstStyle/>
        <a:p>
          <a:endParaRPr lang="en-US"/>
        </a:p>
      </dgm:t>
    </dgm:pt>
    <dgm:pt modelId="{952392E8-2222-48B0-AB23-E4C7FC101B84}">
      <dgm:prSet phldrT="[Text]" custT="1"/>
      <dgm:spPr/>
      <dgm:t>
        <a:bodyPr/>
        <a:lstStyle/>
        <a:p>
          <a:endParaRPr lang="en-US" sz="1400" dirty="0" smtClean="0"/>
        </a:p>
        <a:p>
          <a:r>
            <a:rPr lang="en-US" sz="2200" b="1" dirty="0" smtClean="0"/>
            <a:t>Burger			        </a:t>
          </a:r>
          <a:r>
            <a:rPr lang="en-US" sz="2200" b="1" dirty="0" err="1" smtClean="0"/>
            <a:t>Rs</a:t>
          </a:r>
          <a:r>
            <a:rPr lang="en-US" sz="2200" b="1" dirty="0" smtClean="0"/>
            <a:t> 60</a:t>
          </a:r>
        </a:p>
        <a:p>
          <a:endParaRPr lang="en-US" sz="1400" dirty="0"/>
        </a:p>
      </dgm:t>
    </dgm:pt>
    <dgm:pt modelId="{B8DF1185-9212-4D9E-9E9E-B3E447A2A9D1}" type="parTrans" cxnId="{0ECC251B-F7DF-4D11-B904-31331DC8C55C}">
      <dgm:prSet/>
      <dgm:spPr/>
      <dgm:t>
        <a:bodyPr/>
        <a:lstStyle/>
        <a:p>
          <a:endParaRPr lang="en-US"/>
        </a:p>
      </dgm:t>
    </dgm:pt>
    <dgm:pt modelId="{8C2109C2-F69E-4090-AAB1-12E7633B9449}" type="sibTrans" cxnId="{0ECC251B-F7DF-4D11-B904-31331DC8C55C}">
      <dgm:prSet/>
      <dgm:spPr/>
      <dgm:t>
        <a:bodyPr/>
        <a:lstStyle/>
        <a:p>
          <a:endParaRPr lang="en-US"/>
        </a:p>
      </dgm:t>
    </dgm:pt>
    <dgm:pt modelId="{9197A28B-AAA5-4DD4-B5D2-518B9FA04E48}" type="pres">
      <dgm:prSet presAssocID="{647D3366-51B3-45FE-8235-AE0C7619EE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92039C-2054-47BB-8FF0-DAC368CAE731}" type="pres">
      <dgm:prSet presAssocID="{A7B59AD7-7092-4E22-AB89-10EBFDD283F3}" presName="parentLin" presStyleCnt="0"/>
      <dgm:spPr/>
    </dgm:pt>
    <dgm:pt modelId="{7C2C5846-200E-41D7-8318-3C14050F9D2E}" type="pres">
      <dgm:prSet presAssocID="{A7B59AD7-7092-4E22-AB89-10EBFDD283F3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F6A869E1-2625-40A3-AFAC-8D47D6C898BA}" type="pres">
      <dgm:prSet presAssocID="{A7B59AD7-7092-4E22-AB89-10EBFDD283F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ACCD05-BBAB-4C52-9908-6131C84F3504}" type="pres">
      <dgm:prSet presAssocID="{A7B59AD7-7092-4E22-AB89-10EBFDD283F3}" presName="negativeSpace" presStyleCnt="0"/>
      <dgm:spPr/>
    </dgm:pt>
    <dgm:pt modelId="{F4CABECF-6437-4477-ADFE-521E0B5CB562}" type="pres">
      <dgm:prSet presAssocID="{A7B59AD7-7092-4E22-AB89-10EBFDD283F3}" presName="childText" presStyleLbl="conFgAcc1" presStyleIdx="0" presStyleCnt="6">
        <dgm:presLayoutVars>
          <dgm:bulletEnabled val="1"/>
        </dgm:presLayoutVars>
      </dgm:prSet>
      <dgm:spPr/>
    </dgm:pt>
    <dgm:pt modelId="{D769C104-F5E1-474F-BA15-14141ED4D13B}" type="pres">
      <dgm:prSet presAssocID="{228BA407-5D45-4162-8209-CAAD506885C6}" presName="spaceBetweenRectangles" presStyleCnt="0"/>
      <dgm:spPr/>
    </dgm:pt>
    <dgm:pt modelId="{7E8BC447-5EEA-463A-88D3-3A4AAE8138A6}" type="pres">
      <dgm:prSet presAssocID="{24B7E650-672D-42B4-BB67-1A93EB33D629}" presName="parentLin" presStyleCnt="0"/>
      <dgm:spPr/>
    </dgm:pt>
    <dgm:pt modelId="{C9C7DB95-BA31-4829-9E50-A16D89956A6A}" type="pres">
      <dgm:prSet presAssocID="{24B7E650-672D-42B4-BB67-1A93EB33D629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B0109A9A-313F-4551-B479-A325944A4A32}" type="pres">
      <dgm:prSet presAssocID="{24B7E650-672D-42B4-BB67-1A93EB33D62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A974A-AAED-4FFF-8DEF-A84A39246D36}" type="pres">
      <dgm:prSet presAssocID="{24B7E650-672D-42B4-BB67-1A93EB33D629}" presName="negativeSpace" presStyleCnt="0"/>
      <dgm:spPr/>
    </dgm:pt>
    <dgm:pt modelId="{2D2AACE1-E1A2-4492-8717-00BF1224D845}" type="pres">
      <dgm:prSet presAssocID="{24B7E650-672D-42B4-BB67-1A93EB33D629}" presName="childText" presStyleLbl="conFgAcc1" presStyleIdx="1" presStyleCnt="6">
        <dgm:presLayoutVars>
          <dgm:bulletEnabled val="1"/>
        </dgm:presLayoutVars>
      </dgm:prSet>
      <dgm:spPr/>
    </dgm:pt>
    <dgm:pt modelId="{3E9D6F88-D3BE-4599-835F-620552785FD7}" type="pres">
      <dgm:prSet presAssocID="{801BD19B-8843-4357-82E0-F03B1AB29928}" presName="spaceBetweenRectangles" presStyleCnt="0"/>
      <dgm:spPr/>
    </dgm:pt>
    <dgm:pt modelId="{BE38BEE1-37CB-4087-AE34-BDDEAD85D405}" type="pres">
      <dgm:prSet presAssocID="{61D576E1-843E-4C4F-BC14-6852B7CD454B}" presName="parentLin" presStyleCnt="0"/>
      <dgm:spPr/>
    </dgm:pt>
    <dgm:pt modelId="{B0FAE908-C153-4450-AC43-D460AC2325F9}" type="pres">
      <dgm:prSet presAssocID="{61D576E1-843E-4C4F-BC14-6852B7CD454B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20DE4845-A8FD-44EC-83A7-B332B11F057A}" type="pres">
      <dgm:prSet presAssocID="{61D576E1-843E-4C4F-BC14-6852B7CD454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FE34F-7886-423C-B16C-9A82E5A7C371}" type="pres">
      <dgm:prSet presAssocID="{61D576E1-843E-4C4F-BC14-6852B7CD454B}" presName="negativeSpace" presStyleCnt="0"/>
      <dgm:spPr/>
    </dgm:pt>
    <dgm:pt modelId="{3095CF3A-9F11-4739-85AE-C98F6F2620F0}" type="pres">
      <dgm:prSet presAssocID="{61D576E1-843E-4C4F-BC14-6852B7CD454B}" presName="childText" presStyleLbl="conFgAcc1" presStyleIdx="2" presStyleCnt="6">
        <dgm:presLayoutVars>
          <dgm:bulletEnabled val="1"/>
        </dgm:presLayoutVars>
      </dgm:prSet>
      <dgm:spPr/>
    </dgm:pt>
    <dgm:pt modelId="{6C096771-24F5-453D-868A-CDAFA7053741}" type="pres">
      <dgm:prSet presAssocID="{2226E4C8-21F9-43A1-A226-FFFFB023C01B}" presName="spaceBetweenRectangles" presStyleCnt="0"/>
      <dgm:spPr/>
    </dgm:pt>
    <dgm:pt modelId="{8873AFE6-0BF6-4ACC-93EE-A26AC0C9AF7A}" type="pres">
      <dgm:prSet presAssocID="{952392E8-2222-48B0-AB23-E4C7FC101B84}" presName="parentLin" presStyleCnt="0"/>
      <dgm:spPr/>
    </dgm:pt>
    <dgm:pt modelId="{ED3829CB-CCA2-48D2-A9BD-C87D64ECF995}" type="pres">
      <dgm:prSet presAssocID="{952392E8-2222-48B0-AB23-E4C7FC101B84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7DA927DC-E6C3-4AAA-8CDA-3E95907ECBF0}" type="pres">
      <dgm:prSet presAssocID="{952392E8-2222-48B0-AB23-E4C7FC101B8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CDAFD-AD68-4816-9252-676808B04FF2}" type="pres">
      <dgm:prSet presAssocID="{952392E8-2222-48B0-AB23-E4C7FC101B84}" presName="negativeSpace" presStyleCnt="0"/>
      <dgm:spPr/>
    </dgm:pt>
    <dgm:pt modelId="{C6A8F3AB-A51B-483D-8A26-3F6E5782278B}" type="pres">
      <dgm:prSet presAssocID="{952392E8-2222-48B0-AB23-E4C7FC101B84}" presName="childText" presStyleLbl="conFgAcc1" presStyleIdx="3" presStyleCnt="6">
        <dgm:presLayoutVars>
          <dgm:bulletEnabled val="1"/>
        </dgm:presLayoutVars>
      </dgm:prSet>
      <dgm:spPr/>
    </dgm:pt>
    <dgm:pt modelId="{9326B747-7418-4C3C-A893-041032602AD5}" type="pres">
      <dgm:prSet presAssocID="{8C2109C2-F69E-4090-AAB1-12E7633B9449}" presName="spaceBetweenRectangles" presStyleCnt="0"/>
      <dgm:spPr/>
    </dgm:pt>
    <dgm:pt modelId="{FC73EA4B-7763-43AC-9EDD-E8F05AD56DE4}" type="pres">
      <dgm:prSet presAssocID="{986D7624-F9B2-4449-9C73-3DFD233B5F19}" presName="parentLin" presStyleCnt="0"/>
      <dgm:spPr/>
    </dgm:pt>
    <dgm:pt modelId="{EB1C228F-0A51-414E-BCBC-582FA4993AED}" type="pres">
      <dgm:prSet presAssocID="{986D7624-F9B2-4449-9C73-3DFD233B5F19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9D61A3A0-4681-4F9D-9FFC-0C131B1B306D}" type="pres">
      <dgm:prSet presAssocID="{986D7624-F9B2-4449-9C73-3DFD233B5F1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49D0AD-2AD4-4675-AC2B-7E1C52D86C5E}" type="pres">
      <dgm:prSet presAssocID="{986D7624-F9B2-4449-9C73-3DFD233B5F19}" presName="negativeSpace" presStyleCnt="0"/>
      <dgm:spPr/>
    </dgm:pt>
    <dgm:pt modelId="{DDA2DA19-FDE3-4264-ABCD-30CE608D45FB}" type="pres">
      <dgm:prSet presAssocID="{986D7624-F9B2-4449-9C73-3DFD233B5F19}" presName="childText" presStyleLbl="conFgAcc1" presStyleIdx="4" presStyleCnt="6">
        <dgm:presLayoutVars>
          <dgm:bulletEnabled val="1"/>
        </dgm:presLayoutVars>
      </dgm:prSet>
      <dgm:spPr/>
    </dgm:pt>
    <dgm:pt modelId="{83F320ED-9F43-47DD-8EDE-D0B4A3B1EA6F}" type="pres">
      <dgm:prSet presAssocID="{B47B7905-74E9-4C0F-8917-56B8974055FA}" presName="spaceBetweenRectangles" presStyleCnt="0"/>
      <dgm:spPr/>
    </dgm:pt>
    <dgm:pt modelId="{3E1B2BBB-5A43-4501-9979-171B2EDEA01D}" type="pres">
      <dgm:prSet presAssocID="{5AB618B6-472B-4A1C-B53C-BA186056A962}" presName="parentLin" presStyleCnt="0"/>
      <dgm:spPr/>
    </dgm:pt>
    <dgm:pt modelId="{40ABBA41-6A97-4A7E-AAF5-6EDC1CCBD35D}" type="pres">
      <dgm:prSet presAssocID="{5AB618B6-472B-4A1C-B53C-BA186056A962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C47368F5-0D1B-469E-BA37-799D7ABF06F9}" type="pres">
      <dgm:prSet presAssocID="{5AB618B6-472B-4A1C-B53C-BA186056A96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5EFAB-0C0D-4ACD-B180-37129619730C}" type="pres">
      <dgm:prSet presAssocID="{5AB618B6-472B-4A1C-B53C-BA186056A962}" presName="negativeSpace" presStyleCnt="0"/>
      <dgm:spPr/>
    </dgm:pt>
    <dgm:pt modelId="{57EDA70E-AAD5-4F74-8F14-10AF87A35474}" type="pres">
      <dgm:prSet presAssocID="{5AB618B6-472B-4A1C-B53C-BA186056A96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8D9F890E-0421-4332-A69C-49A728E712F5}" type="presOf" srcId="{647D3366-51B3-45FE-8235-AE0C7619EE89}" destId="{9197A28B-AAA5-4DD4-B5D2-518B9FA04E48}" srcOrd="0" destOrd="0" presId="urn:microsoft.com/office/officeart/2005/8/layout/list1"/>
    <dgm:cxn modelId="{B2DEA526-6552-4BF3-9CFF-9B0F56D107CF}" srcId="{647D3366-51B3-45FE-8235-AE0C7619EE89}" destId="{5AB618B6-472B-4A1C-B53C-BA186056A962}" srcOrd="5" destOrd="0" parTransId="{2C26C653-A418-4D2E-A686-4C7F134BBA55}" sibTransId="{2D800BA0-5E18-4FD1-90CC-FAAE93295EA0}"/>
    <dgm:cxn modelId="{A475DB7E-753C-4E76-B1B6-04D1D3309F84}" type="presOf" srcId="{A7B59AD7-7092-4E22-AB89-10EBFDD283F3}" destId="{F6A869E1-2625-40A3-AFAC-8D47D6C898BA}" srcOrd="1" destOrd="0" presId="urn:microsoft.com/office/officeart/2005/8/layout/list1"/>
    <dgm:cxn modelId="{9FEECE73-391F-477A-820A-6246219AD19A}" type="presOf" srcId="{952392E8-2222-48B0-AB23-E4C7FC101B84}" destId="{7DA927DC-E6C3-4AAA-8CDA-3E95907ECBF0}" srcOrd="1" destOrd="0" presId="urn:microsoft.com/office/officeart/2005/8/layout/list1"/>
    <dgm:cxn modelId="{8D6512D9-81B7-41FE-A9E2-68892A089A3F}" type="presOf" srcId="{5AB618B6-472B-4A1C-B53C-BA186056A962}" destId="{40ABBA41-6A97-4A7E-AAF5-6EDC1CCBD35D}" srcOrd="0" destOrd="0" presId="urn:microsoft.com/office/officeart/2005/8/layout/list1"/>
    <dgm:cxn modelId="{1AC10667-12F7-467F-9C48-EC4B003D9471}" type="presOf" srcId="{24B7E650-672D-42B4-BB67-1A93EB33D629}" destId="{C9C7DB95-BA31-4829-9E50-A16D89956A6A}" srcOrd="0" destOrd="0" presId="urn:microsoft.com/office/officeart/2005/8/layout/list1"/>
    <dgm:cxn modelId="{F1B3B711-6CA4-467D-8BE8-69A0239D4639}" srcId="{647D3366-51B3-45FE-8235-AE0C7619EE89}" destId="{61D576E1-843E-4C4F-BC14-6852B7CD454B}" srcOrd="2" destOrd="0" parTransId="{C2975D45-94A8-4F7A-9FF5-68E149599E27}" sibTransId="{2226E4C8-21F9-43A1-A226-FFFFB023C01B}"/>
    <dgm:cxn modelId="{1A619AD0-DA09-44C4-BDA2-DC417D80ACA9}" type="presOf" srcId="{61D576E1-843E-4C4F-BC14-6852B7CD454B}" destId="{B0FAE908-C153-4450-AC43-D460AC2325F9}" srcOrd="0" destOrd="0" presId="urn:microsoft.com/office/officeart/2005/8/layout/list1"/>
    <dgm:cxn modelId="{010AC30F-CD9C-4B10-B41D-91F99544D420}" type="presOf" srcId="{986D7624-F9B2-4449-9C73-3DFD233B5F19}" destId="{9D61A3A0-4681-4F9D-9FFC-0C131B1B306D}" srcOrd="1" destOrd="0" presId="urn:microsoft.com/office/officeart/2005/8/layout/list1"/>
    <dgm:cxn modelId="{458C6623-CCFC-44E7-A4C2-8FDDA66E8642}" type="presOf" srcId="{986D7624-F9B2-4449-9C73-3DFD233B5F19}" destId="{EB1C228F-0A51-414E-BCBC-582FA4993AED}" srcOrd="0" destOrd="0" presId="urn:microsoft.com/office/officeart/2005/8/layout/list1"/>
    <dgm:cxn modelId="{DB4FC54A-5EEF-483F-9250-CC980D846548}" srcId="{647D3366-51B3-45FE-8235-AE0C7619EE89}" destId="{24B7E650-672D-42B4-BB67-1A93EB33D629}" srcOrd="1" destOrd="0" parTransId="{89CD3B80-0E6E-48A3-99CD-30117500498F}" sibTransId="{801BD19B-8843-4357-82E0-F03B1AB29928}"/>
    <dgm:cxn modelId="{3A20DAC9-38CE-4B22-9D4E-B59CDEC92666}" srcId="{647D3366-51B3-45FE-8235-AE0C7619EE89}" destId="{986D7624-F9B2-4449-9C73-3DFD233B5F19}" srcOrd="4" destOrd="0" parTransId="{2BB042A8-1E65-4B3A-8997-0EF431175EA6}" sibTransId="{B47B7905-74E9-4C0F-8917-56B8974055FA}"/>
    <dgm:cxn modelId="{EF64BFB2-96F4-4B4B-8BEC-BEF44272ED0A}" type="presOf" srcId="{24B7E650-672D-42B4-BB67-1A93EB33D629}" destId="{B0109A9A-313F-4551-B479-A325944A4A32}" srcOrd="1" destOrd="0" presId="urn:microsoft.com/office/officeart/2005/8/layout/list1"/>
    <dgm:cxn modelId="{6BAFB981-DD69-4593-A5A4-DD9350990D45}" type="presOf" srcId="{5AB618B6-472B-4A1C-B53C-BA186056A962}" destId="{C47368F5-0D1B-469E-BA37-799D7ABF06F9}" srcOrd="1" destOrd="0" presId="urn:microsoft.com/office/officeart/2005/8/layout/list1"/>
    <dgm:cxn modelId="{1A991131-8A0C-4C31-90F6-75C04BFF9E50}" type="presOf" srcId="{952392E8-2222-48B0-AB23-E4C7FC101B84}" destId="{ED3829CB-CCA2-48D2-A9BD-C87D64ECF995}" srcOrd="0" destOrd="0" presId="urn:microsoft.com/office/officeart/2005/8/layout/list1"/>
    <dgm:cxn modelId="{FE2BF003-60F3-4C23-AD9D-19A476DFEEEC}" srcId="{647D3366-51B3-45FE-8235-AE0C7619EE89}" destId="{A7B59AD7-7092-4E22-AB89-10EBFDD283F3}" srcOrd="0" destOrd="0" parTransId="{58A9E5FA-532C-481F-8F75-92A61D5852C4}" sibTransId="{228BA407-5D45-4162-8209-CAAD506885C6}"/>
    <dgm:cxn modelId="{A1A374D9-9990-4D9C-BEF0-A2BD796FE339}" type="presOf" srcId="{61D576E1-843E-4C4F-BC14-6852B7CD454B}" destId="{20DE4845-A8FD-44EC-83A7-B332B11F057A}" srcOrd="1" destOrd="0" presId="urn:microsoft.com/office/officeart/2005/8/layout/list1"/>
    <dgm:cxn modelId="{0ECC251B-F7DF-4D11-B904-31331DC8C55C}" srcId="{647D3366-51B3-45FE-8235-AE0C7619EE89}" destId="{952392E8-2222-48B0-AB23-E4C7FC101B84}" srcOrd="3" destOrd="0" parTransId="{B8DF1185-9212-4D9E-9E9E-B3E447A2A9D1}" sibTransId="{8C2109C2-F69E-4090-AAB1-12E7633B9449}"/>
    <dgm:cxn modelId="{9FFB5777-9C87-48EF-B87A-D75883F9D6A1}" type="presOf" srcId="{A7B59AD7-7092-4E22-AB89-10EBFDD283F3}" destId="{7C2C5846-200E-41D7-8318-3C14050F9D2E}" srcOrd="0" destOrd="0" presId="urn:microsoft.com/office/officeart/2005/8/layout/list1"/>
    <dgm:cxn modelId="{53B2011A-6DFB-4973-BE54-10CB1015A879}" type="presParOf" srcId="{9197A28B-AAA5-4DD4-B5D2-518B9FA04E48}" destId="{0192039C-2054-47BB-8FF0-DAC368CAE731}" srcOrd="0" destOrd="0" presId="urn:microsoft.com/office/officeart/2005/8/layout/list1"/>
    <dgm:cxn modelId="{2AEA60C3-E5C8-48D7-860C-FB1404474247}" type="presParOf" srcId="{0192039C-2054-47BB-8FF0-DAC368CAE731}" destId="{7C2C5846-200E-41D7-8318-3C14050F9D2E}" srcOrd="0" destOrd="0" presId="urn:microsoft.com/office/officeart/2005/8/layout/list1"/>
    <dgm:cxn modelId="{2F0C7763-E3BF-473D-AB54-F11B5C8B4481}" type="presParOf" srcId="{0192039C-2054-47BB-8FF0-DAC368CAE731}" destId="{F6A869E1-2625-40A3-AFAC-8D47D6C898BA}" srcOrd="1" destOrd="0" presId="urn:microsoft.com/office/officeart/2005/8/layout/list1"/>
    <dgm:cxn modelId="{DB01475E-9B67-4D12-B3CE-9D161186F582}" type="presParOf" srcId="{9197A28B-AAA5-4DD4-B5D2-518B9FA04E48}" destId="{CFACCD05-BBAB-4C52-9908-6131C84F3504}" srcOrd="1" destOrd="0" presId="urn:microsoft.com/office/officeart/2005/8/layout/list1"/>
    <dgm:cxn modelId="{F3EF0981-F694-4805-9AE9-433441AE07DC}" type="presParOf" srcId="{9197A28B-AAA5-4DD4-B5D2-518B9FA04E48}" destId="{F4CABECF-6437-4477-ADFE-521E0B5CB562}" srcOrd="2" destOrd="0" presId="urn:microsoft.com/office/officeart/2005/8/layout/list1"/>
    <dgm:cxn modelId="{6FC5BB2A-264F-48F4-86AA-60D37D930BC8}" type="presParOf" srcId="{9197A28B-AAA5-4DD4-B5D2-518B9FA04E48}" destId="{D769C104-F5E1-474F-BA15-14141ED4D13B}" srcOrd="3" destOrd="0" presId="urn:microsoft.com/office/officeart/2005/8/layout/list1"/>
    <dgm:cxn modelId="{B7A30890-E81B-4E9F-B2CC-DE7DD151B134}" type="presParOf" srcId="{9197A28B-AAA5-4DD4-B5D2-518B9FA04E48}" destId="{7E8BC447-5EEA-463A-88D3-3A4AAE8138A6}" srcOrd="4" destOrd="0" presId="urn:microsoft.com/office/officeart/2005/8/layout/list1"/>
    <dgm:cxn modelId="{C183923B-9F1B-4567-A444-E894E4121BB9}" type="presParOf" srcId="{7E8BC447-5EEA-463A-88D3-3A4AAE8138A6}" destId="{C9C7DB95-BA31-4829-9E50-A16D89956A6A}" srcOrd="0" destOrd="0" presId="urn:microsoft.com/office/officeart/2005/8/layout/list1"/>
    <dgm:cxn modelId="{B4236AEF-556F-4E8C-81EB-C6B2EDB08116}" type="presParOf" srcId="{7E8BC447-5EEA-463A-88D3-3A4AAE8138A6}" destId="{B0109A9A-313F-4551-B479-A325944A4A32}" srcOrd="1" destOrd="0" presId="urn:microsoft.com/office/officeart/2005/8/layout/list1"/>
    <dgm:cxn modelId="{3D6FBD3F-1C0E-4392-B8EF-EA156B6746E3}" type="presParOf" srcId="{9197A28B-AAA5-4DD4-B5D2-518B9FA04E48}" destId="{D05A974A-AAED-4FFF-8DEF-A84A39246D36}" srcOrd="5" destOrd="0" presId="urn:microsoft.com/office/officeart/2005/8/layout/list1"/>
    <dgm:cxn modelId="{5A2724A9-BDA1-4BBF-B729-A8891988A60D}" type="presParOf" srcId="{9197A28B-AAA5-4DD4-B5D2-518B9FA04E48}" destId="{2D2AACE1-E1A2-4492-8717-00BF1224D845}" srcOrd="6" destOrd="0" presId="urn:microsoft.com/office/officeart/2005/8/layout/list1"/>
    <dgm:cxn modelId="{D99CA5D7-E9B1-4898-93C9-73E04EF51E5E}" type="presParOf" srcId="{9197A28B-AAA5-4DD4-B5D2-518B9FA04E48}" destId="{3E9D6F88-D3BE-4599-835F-620552785FD7}" srcOrd="7" destOrd="0" presId="urn:microsoft.com/office/officeart/2005/8/layout/list1"/>
    <dgm:cxn modelId="{B295B349-8420-4367-9291-D13923DF0A54}" type="presParOf" srcId="{9197A28B-AAA5-4DD4-B5D2-518B9FA04E48}" destId="{BE38BEE1-37CB-4087-AE34-BDDEAD85D405}" srcOrd="8" destOrd="0" presId="urn:microsoft.com/office/officeart/2005/8/layout/list1"/>
    <dgm:cxn modelId="{23FD94BE-998C-4EDF-96AE-8DE9C14ACEB5}" type="presParOf" srcId="{BE38BEE1-37CB-4087-AE34-BDDEAD85D405}" destId="{B0FAE908-C153-4450-AC43-D460AC2325F9}" srcOrd="0" destOrd="0" presId="urn:microsoft.com/office/officeart/2005/8/layout/list1"/>
    <dgm:cxn modelId="{384DEC8A-14B2-4E5D-B896-E39583CD7822}" type="presParOf" srcId="{BE38BEE1-37CB-4087-AE34-BDDEAD85D405}" destId="{20DE4845-A8FD-44EC-83A7-B332B11F057A}" srcOrd="1" destOrd="0" presId="urn:microsoft.com/office/officeart/2005/8/layout/list1"/>
    <dgm:cxn modelId="{331C7A4C-BEEE-4D3C-9592-8AA7446DEB6D}" type="presParOf" srcId="{9197A28B-AAA5-4DD4-B5D2-518B9FA04E48}" destId="{4A4FE34F-7886-423C-B16C-9A82E5A7C371}" srcOrd="9" destOrd="0" presId="urn:microsoft.com/office/officeart/2005/8/layout/list1"/>
    <dgm:cxn modelId="{91779A36-6A1D-474B-9DBC-F99F6009A115}" type="presParOf" srcId="{9197A28B-AAA5-4DD4-B5D2-518B9FA04E48}" destId="{3095CF3A-9F11-4739-85AE-C98F6F2620F0}" srcOrd="10" destOrd="0" presId="urn:microsoft.com/office/officeart/2005/8/layout/list1"/>
    <dgm:cxn modelId="{F418F67B-5814-44D6-8987-34759455D835}" type="presParOf" srcId="{9197A28B-AAA5-4DD4-B5D2-518B9FA04E48}" destId="{6C096771-24F5-453D-868A-CDAFA7053741}" srcOrd="11" destOrd="0" presId="urn:microsoft.com/office/officeart/2005/8/layout/list1"/>
    <dgm:cxn modelId="{F573DF22-9931-43F8-88BA-5DCE2ECAAAF8}" type="presParOf" srcId="{9197A28B-AAA5-4DD4-B5D2-518B9FA04E48}" destId="{8873AFE6-0BF6-4ACC-93EE-A26AC0C9AF7A}" srcOrd="12" destOrd="0" presId="urn:microsoft.com/office/officeart/2005/8/layout/list1"/>
    <dgm:cxn modelId="{24A30859-D972-4512-B719-365842E95EA4}" type="presParOf" srcId="{8873AFE6-0BF6-4ACC-93EE-A26AC0C9AF7A}" destId="{ED3829CB-CCA2-48D2-A9BD-C87D64ECF995}" srcOrd="0" destOrd="0" presId="urn:microsoft.com/office/officeart/2005/8/layout/list1"/>
    <dgm:cxn modelId="{DE3BAB4B-CFE5-47C3-9DB7-39E9E1719BB2}" type="presParOf" srcId="{8873AFE6-0BF6-4ACC-93EE-A26AC0C9AF7A}" destId="{7DA927DC-E6C3-4AAA-8CDA-3E95907ECBF0}" srcOrd="1" destOrd="0" presId="urn:microsoft.com/office/officeart/2005/8/layout/list1"/>
    <dgm:cxn modelId="{17A32EBF-F09B-49B5-912E-BB4511263EBF}" type="presParOf" srcId="{9197A28B-AAA5-4DD4-B5D2-518B9FA04E48}" destId="{EDECDAFD-AD68-4816-9252-676808B04FF2}" srcOrd="13" destOrd="0" presId="urn:microsoft.com/office/officeart/2005/8/layout/list1"/>
    <dgm:cxn modelId="{BC4FAF8C-0580-4BB1-ACF2-67F244376D62}" type="presParOf" srcId="{9197A28B-AAA5-4DD4-B5D2-518B9FA04E48}" destId="{C6A8F3AB-A51B-483D-8A26-3F6E5782278B}" srcOrd="14" destOrd="0" presId="urn:microsoft.com/office/officeart/2005/8/layout/list1"/>
    <dgm:cxn modelId="{A1D6C15F-674A-4CEE-A122-0A6EE4E7F4C0}" type="presParOf" srcId="{9197A28B-AAA5-4DD4-B5D2-518B9FA04E48}" destId="{9326B747-7418-4C3C-A893-041032602AD5}" srcOrd="15" destOrd="0" presId="urn:microsoft.com/office/officeart/2005/8/layout/list1"/>
    <dgm:cxn modelId="{57C1C22D-A899-4981-B046-2AE49361DD33}" type="presParOf" srcId="{9197A28B-AAA5-4DD4-B5D2-518B9FA04E48}" destId="{FC73EA4B-7763-43AC-9EDD-E8F05AD56DE4}" srcOrd="16" destOrd="0" presId="urn:microsoft.com/office/officeart/2005/8/layout/list1"/>
    <dgm:cxn modelId="{CB8BE2AD-92A9-4C7C-B515-09E3605AC1F9}" type="presParOf" srcId="{FC73EA4B-7763-43AC-9EDD-E8F05AD56DE4}" destId="{EB1C228F-0A51-414E-BCBC-582FA4993AED}" srcOrd="0" destOrd="0" presId="urn:microsoft.com/office/officeart/2005/8/layout/list1"/>
    <dgm:cxn modelId="{DFE70C47-6123-4016-BE05-5DA297118DF4}" type="presParOf" srcId="{FC73EA4B-7763-43AC-9EDD-E8F05AD56DE4}" destId="{9D61A3A0-4681-4F9D-9FFC-0C131B1B306D}" srcOrd="1" destOrd="0" presId="urn:microsoft.com/office/officeart/2005/8/layout/list1"/>
    <dgm:cxn modelId="{8498831C-9103-4B89-82FF-182B96C56F9D}" type="presParOf" srcId="{9197A28B-AAA5-4DD4-B5D2-518B9FA04E48}" destId="{6049D0AD-2AD4-4675-AC2B-7E1C52D86C5E}" srcOrd="17" destOrd="0" presId="urn:microsoft.com/office/officeart/2005/8/layout/list1"/>
    <dgm:cxn modelId="{B4B6BB2A-D9E9-4B59-AD52-DC6BCD454380}" type="presParOf" srcId="{9197A28B-AAA5-4DD4-B5D2-518B9FA04E48}" destId="{DDA2DA19-FDE3-4264-ABCD-30CE608D45FB}" srcOrd="18" destOrd="0" presId="urn:microsoft.com/office/officeart/2005/8/layout/list1"/>
    <dgm:cxn modelId="{19B1FBE3-D2A8-45F5-BF25-462D135DBE3F}" type="presParOf" srcId="{9197A28B-AAA5-4DD4-B5D2-518B9FA04E48}" destId="{83F320ED-9F43-47DD-8EDE-D0B4A3B1EA6F}" srcOrd="19" destOrd="0" presId="urn:microsoft.com/office/officeart/2005/8/layout/list1"/>
    <dgm:cxn modelId="{1D04E1B9-CCD9-4CBF-89AF-F9B5B9B20F11}" type="presParOf" srcId="{9197A28B-AAA5-4DD4-B5D2-518B9FA04E48}" destId="{3E1B2BBB-5A43-4501-9979-171B2EDEA01D}" srcOrd="20" destOrd="0" presId="urn:microsoft.com/office/officeart/2005/8/layout/list1"/>
    <dgm:cxn modelId="{3E76C695-C14D-49A0-B174-A62E1DE9E867}" type="presParOf" srcId="{3E1B2BBB-5A43-4501-9979-171B2EDEA01D}" destId="{40ABBA41-6A97-4A7E-AAF5-6EDC1CCBD35D}" srcOrd="0" destOrd="0" presId="urn:microsoft.com/office/officeart/2005/8/layout/list1"/>
    <dgm:cxn modelId="{86F8170C-1591-4EE5-9990-374A2661D1C6}" type="presParOf" srcId="{3E1B2BBB-5A43-4501-9979-171B2EDEA01D}" destId="{C47368F5-0D1B-469E-BA37-799D7ABF06F9}" srcOrd="1" destOrd="0" presId="urn:microsoft.com/office/officeart/2005/8/layout/list1"/>
    <dgm:cxn modelId="{FAF132E8-75B3-4121-B2D2-1C5655E1F867}" type="presParOf" srcId="{9197A28B-AAA5-4DD4-B5D2-518B9FA04E48}" destId="{5285EFAB-0C0D-4ACD-B180-37129619730C}" srcOrd="21" destOrd="0" presId="urn:microsoft.com/office/officeart/2005/8/layout/list1"/>
    <dgm:cxn modelId="{C0110C83-6304-4895-9571-93730CB7BBF7}" type="presParOf" srcId="{9197A28B-AAA5-4DD4-B5D2-518B9FA04E48}" destId="{57EDA70E-AAD5-4F74-8F14-10AF87A35474}" srcOrd="22" destOrd="0" presId="urn:microsoft.com/office/officeart/2005/8/layout/list1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4E6B9C-77C9-4011-85BD-DFA84CBD4D96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1" csCatId="colorful" phldr="1"/>
      <dgm:spPr/>
    </dgm:pt>
    <dgm:pt modelId="{7D2C026C-BD1B-4EA5-A0F3-668845CCF893}">
      <dgm:prSet phldrT="[Text]" custT="1"/>
      <dgm:spPr/>
      <dgm:t>
        <a:bodyPr/>
        <a:lstStyle/>
        <a:p>
          <a:r>
            <a:rPr lang="en-US" sz="1800" b="1" dirty="0" smtClean="0"/>
            <a:t>Breakfast</a:t>
          </a:r>
        </a:p>
        <a:p>
          <a:r>
            <a:rPr lang="en-US" sz="1600" b="0" dirty="0" smtClean="0"/>
            <a:t>Tea</a:t>
          </a:r>
        </a:p>
        <a:p>
          <a:r>
            <a:rPr lang="en-US" sz="1600" b="0" dirty="0" smtClean="0"/>
            <a:t>Coffee</a:t>
          </a:r>
        </a:p>
        <a:p>
          <a:r>
            <a:rPr lang="en-US" sz="1600" b="0" dirty="0" smtClean="0"/>
            <a:t>Sandwich</a:t>
          </a:r>
        </a:p>
      </dgm:t>
    </dgm:pt>
    <dgm:pt modelId="{D3CF5B25-5427-46F8-9830-6CF76346611C}" type="parTrans" cxnId="{3A065242-65F6-44C3-A835-2EBC755A656D}">
      <dgm:prSet/>
      <dgm:spPr/>
      <dgm:t>
        <a:bodyPr/>
        <a:lstStyle/>
        <a:p>
          <a:endParaRPr lang="en-US"/>
        </a:p>
      </dgm:t>
    </dgm:pt>
    <dgm:pt modelId="{676F017E-EEBC-4E6F-8E85-8ADA68D5FB51}" type="sibTrans" cxnId="{3A065242-65F6-44C3-A835-2EBC755A656D}">
      <dgm:prSet/>
      <dgm:spPr/>
      <dgm:t>
        <a:bodyPr/>
        <a:lstStyle/>
        <a:p>
          <a:endParaRPr lang="en-US"/>
        </a:p>
      </dgm:t>
    </dgm:pt>
    <dgm:pt modelId="{5A0C93D7-7A76-4D7D-8344-4FB0CDD91E02}">
      <dgm:prSet phldrT="[Text]" custT="1"/>
      <dgm:spPr/>
      <dgm:t>
        <a:bodyPr/>
        <a:lstStyle/>
        <a:p>
          <a:endParaRPr lang="en-US" sz="1800" b="1" dirty="0" smtClean="0"/>
        </a:p>
        <a:p>
          <a:r>
            <a:rPr lang="en-US" sz="1800" b="1" dirty="0" smtClean="0"/>
            <a:t>Dinner</a:t>
          </a:r>
        </a:p>
        <a:p>
          <a:r>
            <a:rPr lang="en-US" sz="1600" b="0" dirty="0" smtClean="0"/>
            <a:t>Noodles</a:t>
          </a:r>
        </a:p>
        <a:p>
          <a:r>
            <a:rPr lang="en-US" sz="1600" b="0" dirty="0" smtClean="0"/>
            <a:t>Pizza</a:t>
          </a:r>
        </a:p>
        <a:p>
          <a:r>
            <a:rPr lang="en-US" sz="1600" b="0" dirty="0" smtClean="0"/>
            <a:t>Burger</a:t>
          </a:r>
        </a:p>
        <a:p>
          <a:r>
            <a:rPr lang="en-US" sz="1600" b="0" dirty="0" smtClean="0"/>
            <a:t>Frankie</a:t>
          </a:r>
        </a:p>
        <a:p>
          <a:endParaRPr lang="en-US" sz="1800" b="1" dirty="0" smtClean="0"/>
        </a:p>
      </dgm:t>
    </dgm:pt>
    <dgm:pt modelId="{5FED5395-F919-4AE9-8C26-54A38568AF22}" type="parTrans" cxnId="{64BACCDA-4F61-40BC-8BAA-4D6B539F10CC}">
      <dgm:prSet/>
      <dgm:spPr/>
      <dgm:t>
        <a:bodyPr/>
        <a:lstStyle/>
        <a:p>
          <a:endParaRPr lang="en-US"/>
        </a:p>
      </dgm:t>
    </dgm:pt>
    <dgm:pt modelId="{20649F59-75B8-4CC4-B556-531AF56A26E8}" type="sibTrans" cxnId="{64BACCDA-4F61-40BC-8BAA-4D6B539F10CC}">
      <dgm:prSet/>
      <dgm:spPr/>
      <dgm:t>
        <a:bodyPr/>
        <a:lstStyle/>
        <a:p>
          <a:endParaRPr lang="en-US"/>
        </a:p>
      </dgm:t>
    </dgm:pt>
    <dgm:pt modelId="{A74E7003-2717-4F16-8DF7-BB39A7DE8E86}">
      <dgm:prSet phldrT="[Text]" custT="1"/>
      <dgm:spPr/>
      <dgm:t>
        <a:bodyPr/>
        <a:lstStyle/>
        <a:p>
          <a:endParaRPr lang="en-US" sz="1500" b="1" dirty="0" smtClean="0"/>
        </a:p>
        <a:p>
          <a:r>
            <a:rPr lang="en-US" sz="1800" b="1" dirty="0" smtClean="0"/>
            <a:t>Lunch</a:t>
          </a:r>
        </a:p>
        <a:p>
          <a:r>
            <a:rPr lang="en-US" sz="1600" b="0" dirty="0" smtClean="0"/>
            <a:t>Rice</a:t>
          </a:r>
        </a:p>
        <a:p>
          <a:r>
            <a:rPr lang="en-US" sz="1600" b="0" dirty="0" smtClean="0"/>
            <a:t>Curd</a:t>
          </a:r>
        </a:p>
        <a:p>
          <a:r>
            <a:rPr lang="en-US" sz="1600" b="0" dirty="0" smtClean="0"/>
            <a:t>Burger</a:t>
          </a:r>
        </a:p>
        <a:p>
          <a:r>
            <a:rPr lang="en-US" sz="1600" b="0" dirty="0" smtClean="0"/>
            <a:t>Pizza</a:t>
          </a:r>
        </a:p>
        <a:p>
          <a:endParaRPr lang="en-US" sz="1400" dirty="0"/>
        </a:p>
      </dgm:t>
    </dgm:pt>
    <dgm:pt modelId="{CE8E8FD3-FA33-49EF-B661-5BAA2084D726}" type="parTrans" cxnId="{C18EC5F4-A9C2-435B-8031-D5A5A3DDDD9E}">
      <dgm:prSet/>
      <dgm:spPr/>
      <dgm:t>
        <a:bodyPr/>
        <a:lstStyle/>
        <a:p>
          <a:endParaRPr lang="en-US"/>
        </a:p>
      </dgm:t>
    </dgm:pt>
    <dgm:pt modelId="{55371E10-9957-4CB0-A63B-C9527CE17870}" type="sibTrans" cxnId="{C18EC5F4-A9C2-435B-8031-D5A5A3DDDD9E}">
      <dgm:prSet/>
      <dgm:spPr/>
      <dgm:t>
        <a:bodyPr/>
        <a:lstStyle/>
        <a:p>
          <a:endParaRPr lang="en-US"/>
        </a:p>
      </dgm:t>
    </dgm:pt>
    <dgm:pt modelId="{70D65CB5-6079-4CBA-AED5-684C3CF8D387}" type="pres">
      <dgm:prSet presAssocID="{684E6B9C-77C9-4011-85BD-DFA84CBD4D96}" presName="Name0" presStyleCnt="0">
        <dgm:presLayoutVars>
          <dgm:chMax val="7"/>
          <dgm:dir/>
          <dgm:resizeHandles val="exact"/>
        </dgm:presLayoutVars>
      </dgm:prSet>
      <dgm:spPr/>
    </dgm:pt>
    <dgm:pt modelId="{0ECA8A9B-5B94-48D4-84DD-A18B221AAE9D}" type="pres">
      <dgm:prSet presAssocID="{684E6B9C-77C9-4011-85BD-DFA84CBD4D96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0F3CA3-89D6-47FC-A478-B9B2A326CA64}" type="pres">
      <dgm:prSet presAssocID="{684E6B9C-77C9-4011-85BD-DFA84CBD4D96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D5E1-728C-4AF0-BD06-6EDAF4D082A9}" type="pres">
      <dgm:prSet presAssocID="{684E6B9C-77C9-4011-85BD-DFA84CBD4D96}" presName="ellipse3" presStyleLbl="vennNode1" presStyleIdx="2" presStyleCnt="3" custLinFactNeighborX="5363" custLinFactNeighborY="-3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BACCDA-4F61-40BC-8BAA-4D6B539F10CC}" srcId="{684E6B9C-77C9-4011-85BD-DFA84CBD4D96}" destId="{5A0C93D7-7A76-4D7D-8344-4FB0CDD91E02}" srcOrd="1" destOrd="0" parTransId="{5FED5395-F919-4AE9-8C26-54A38568AF22}" sibTransId="{20649F59-75B8-4CC4-B556-531AF56A26E8}"/>
    <dgm:cxn modelId="{8557F858-2EE2-4C94-AFD6-AC1BA5A6D04C}" type="presOf" srcId="{684E6B9C-77C9-4011-85BD-DFA84CBD4D96}" destId="{70D65CB5-6079-4CBA-AED5-684C3CF8D387}" srcOrd="0" destOrd="0" presId="urn:microsoft.com/office/officeart/2005/8/layout/rings+Icon"/>
    <dgm:cxn modelId="{3A065242-65F6-44C3-A835-2EBC755A656D}" srcId="{684E6B9C-77C9-4011-85BD-DFA84CBD4D96}" destId="{7D2C026C-BD1B-4EA5-A0F3-668845CCF893}" srcOrd="0" destOrd="0" parTransId="{D3CF5B25-5427-46F8-9830-6CF76346611C}" sibTransId="{676F017E-EEBC-4E6F-8E85-8ADA68D5FB51}"/>
    <dgm:cxn modelId="{C18EC5F4-A9C2-435B-8031-D5A5A3DDDD9E}" srcId="{684E6B9C-77C9-4011-85BD-DFA84CBD4D96}" destId="{A74E7003-2717-4F16-8DF7-BB39A7DE8E86}" srcOrd="2" destOrd="0" parTransId="{CE8E8FD3-FA33-49EF-B661-5BAA2084D726}" sibTransId="{55371E10-9957-4CB0-A63B-C9527CE17870}"/>
    <dgm:cxn modelId="{5DFFBF33-525B-4926-884F-3BA81D2ADE7F}" type="presOf" srcId="{5A0C93D7-7A76-4D7D-8344-4FB0CDD91E02}" destId="{1E0F3CA3-89D6-47FC-A478-B9B2A326CA64}" srcOrd="0" destOrd="0" presId="urn:microsoft.com/office/officeart/2005/8/layout/rings+Icon"/>
    <dgm:cxn modelId="{5596A087-196B-4912-A509-4C12578AD1D8}" type="presOf" srcId="{A74E7003-2717-4F16-8DF7-BB39A7DE8E86}" destId="{703DD5E1-728C-4AF0-BD06-6EDAF4D082A9}" srcOrd="0" destOrd="0" presId="urn:microsoft.com/office/officeart/2005/8/layout/rings+Icon"/>
    <dgm:cxn modelId="{004123B8-26E6-4B84-B86E-ADEFEB82236A}" type="presOf" srcId="{7D2C026C-BD1B-4EA5-A0F3-668845CCF893}" destId="{0ECA8A9B-5B94-48D4-84DD-A18B221AAE9D}" srcOrd="0" destOrd="0" presId="urn:microsoft.com/office/officeart/2005/8/layout/rings+Icon"/>
    <dgm:cxn modelId="{84ACEA68-BFD4-4390-904B-23FB469AA9A4}" type="presParOf" srcId="{70D65CB5-6079-4CBA-AED5-684C3CF8D387}" destId="{0ECA8A9B-5B94-48D4-84DD-A18B221AAE9D}" srcOrd="0" destOrd="0" presId="urn:microsoft.com/office/officeart/2005/8/layout/rings+Icon"/>
    <dgm:cxn modelId="{B79B8B04-2024-4B70-A21F-6CF2FA97F31A}" type="presParOf" srcId="{70D65CB5-6079-4CBA-AED5-684C3CF8D387}" destId="{1E0F3CA3-89D6-47FC-A478-B9B2A326CA64}" srcOrd="1" destOrd="0" presId="urn:microsoft.com/office/officeart/2005/8/layout/rings+Icon"/>
    <dgm:cxn modelId="{2DDC52A0-11BD-40F7-A97E-E285E6CB73EE}" type="presParOf" srcId="{70D65CB5-6079-4CBA-AED5-684C3CF8D387}" destId="{703DD5E1-728C-4AF0-BD06-6EDAF4D082A9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ABECF-6437-4477-ADFE-521E0B5CB562}">
      <dsp:nvSpPr>
        <dsp:cNvPr id="0" name=""/>
        <dsp:cNvSpPr/>
      </dsp:nvSpPr>
      <dsp:spPr>
        <a:xfrm>
          <a:off x="0" y="295380"/>
          <a:ext cx="60960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869E1-2625-40A3-AFAC-8D47D6C898BA}">
      <dsp:nvSpPr>
        <dsp:cNvPr id="0" name=""/>
        <dsp:cNvSpPr/>
      </dsp:nvSpPr>
      <dsp:spPr>
        <a:xfrm>
          <a:off x="304800" y="133020"/>
          <a:ext cx="4267200" cy="3247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Tea 			 </a:t>
          </a:r>
          <a:r>
            <a:rPr lang="en-US" sz="2200" b="1" kern="1200" dirty="0" err="1" smtClean="0"/>
            <a:t>Rs</a:t>
          </a:r>
          <a:r>
            <a:rPr lang="en-US" sz="2200" b="1" kern="1200" dirty="0" smtClean="0"/>
            <a:t> 10</a:t>
          </a:r>
          <a:endParaRPr lang="en-US" sz="2200" b="1" kern="1200" dirty="0"/>
        </a:p>
      </dsp:txBody>
      <dsp:txXfrm>
        <a:off x="320652" y="148872"/>
        <a:ext cx="4235496" cy="293016"/>
      </dsp:txXfrm>
    </dsp:sp>
    <dsp:sp modelId="{2D2AACE1-E1A2-4492-8717-00BF1224D845}">
      <dsp:nvSpPr>
        <dsp:cNvPr id="0" name=""/>
        <dsp:cNvSpPr/>
      </dsp:nvSpPr>
      <dsp:spPr>
        <a:xfrm>
          <a:off x="0" y="794340"/>
          <a:ext cx="60960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09A9A-313F-4551-B479-A325944A4A32}">
      <dsp:nvSpPr>
        <dsp:cNvPr id="0" name=""/>
        <dsp:cNvSpPr/>
      </dsp:nvSpPr>
      <dsp:spPr>
        <a:xfrm>
          <a:off x="304800" y="631980"/>
          <a:ext cx="4267200" cy="324720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Coffee			 </a:t>
          </a:r>
          <a:r>
            <a:rPr lang="en-US" sz="2200" b="1" kern="1200" dirty="0" err="1" smtClean="0"/>
            <a:t>Rs</a:t>
          </a:r>
          <a:r>
            <a:rPr lang="en-US" sz="2200" b="1" kern="1200" dirty="0" smtClean="0"/>
            <a:t> 10</a:t>
          </a:r>
          <a:endParaRPr lang="en-US" sz="2200" b="1" kern="1200" dirty="0"/>
        </a:p>
      </dsp:txBody>
      <dsp:txXfrm>
        <a:off x="320652" y="647832"/>
        <a:ext cx="4235496" cy="293016"/>
      </dsp:txXfrm>
    </dsp:sp>
    <dsp:sp modelId="{3095CF3A-9F11-4739-85AE-C98F6F2620F0}">
      <dsp:nvSpPr>
        <dsp:cNvPr id="0" name=""/>
        <dsp:cNvSpPr/>
      </dsp:nvSpPr>
      <dsp:spPr>
        <a:xfrm>
          <a:off x="0" y="1293300"/>
          <a:ext cx="60960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E4845-A8FD-44EC-83A7-B332B11F057A}">
      <dsp:nvSpPr>
        <dsp:cNvPr id="0" name=""/>
        <dsp:cNvSpPr/>
      </dsp:nvSpPr>
      <dsp:spPr>
        <a:xfrm>
          <a:off x="304800" y="1130940"/>
          <a:ext cx="4267200" cy="324720"/>
        </a:xfrm>
        <a:prstGeom prst="round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Sandwich		 </a:t>
          </a:r>
          <a:r>
            <a:rPr lang="en-US" sz="2200" b="1" kern="1200" dirty="0" err="1" smtClean="0"/>
            <a:t>Rs</a:t>
          </a:r>
          <a:r>
            <a:rPr lang="en-US" sz="2200" b="1" kern="1200" dirty="0" smtClean="0"/>
            <a:t> 40</a:t>
          </a:r>
          <a:endParaRPr lang="en-US" sz="2200" b="1" kern="1200" dirty="0"/>
        </a:p>
      </dsp:txBody>
      <dsp:txXfrm>
        <a:off x="320652" y="1146792"/>
        <a:ext cx="4235496" cy="293016"/>
      </dsp:txXfrm>
    </dsp:sp>
    <dsp:sp modelId="{C6A8F3AB-A51B-483D-8A26-3F6E5782278B}">
      <dsp:nvSpPr>
        <dsp:cNvPr id="0" name=""/>
        <dsp:cNvSpPr/>
      </dsp:nvSpPr>
      <dsp:spPr>
        <a:xfrm>
          <a:off x="0" y="1792260"/>
          <a:ext cx="60960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927DC-E6C3-4AAA-8CDA-3E95907ECBF0}">
      <dsp:nvSpPr>
        <dsp:cNvPr id="0" name=""/>
        <dsp:cNvSpPr/>
      </dsp:nvSpPr>
      <dsp:spPr>
        <a:xfrm>
          <a:off x="304800" y="1629900"/>
          <a:ext cx="4267200" cy="324720"/>
        </a:xfrm>
        <a:prstGeom prst="round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Burger			        </a:t>
          </a:r>
          <a:r>
            <a:rPr lang="en-US" sz="2200" b="1" kern="1200" dirty="0" err="1" smtClean="0"/>
            <a:t>Rs</a:t>
          </a:r>
          <a:r>
            <a:rPr lang="en-US" sz="2200" b="1" kern="1200" dirty="0" smtClean="0"/>
            <a:t> 60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20652" y="1645752"/>
        <a:ext cx="4235496" cy="293016"/>
      </dsp:txXfrm>
    </dsp:sp>
    <dsp:sp modelId="{DDA2DA19-FDE3-4264-ABCD-30CE608D45FB}">
      <dsp:nvSpPr>
        <dsp:cNvPr id="0" name=""/>
        <dsp:cNvSpPr/>
      </dsp:nvSpPr>
      <dsp:spPr>
        <a:xfrm>
          <a:off x="0" y="2291220"/>
          <a:ext cx="60960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1A3A0-4681-4F9D-9FFC-0C131B1B306D}">
      <dsp:nvSpPr>
        <dsp:cNvPr id="0" name=""/>
        <dsp:cNvSpPr/>
      </dsp:nvSpPr>
      <dsp:spPr>
        <a:xfrm>
          <a:off x="304800" y="2128860"/>
          <a:ext cx="4267200" cy="324720"/>
        </a:xfrm>
        <a:prstGeom prst="round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Pizza		                </a:t>
          </a:r>
          <a:r>
            <a:rPr lang="en-US" sz="2200" b="1" kern="1200" dirty="0" err="1" smtClean="0"/>
            <a:t>Rs</a:t>
          </a:r>
          <a:r>
            <a:rPr lang="en-US" sz="2200" b="1" kern="1200" dirty="0" smtClean="0"/>
            <a:t> 150</a:t>
          </a:r>
          <a:endParaRPr lang="en-US" sz="2200" b="1" kern="1200" dirty="0"/>
        </a:p>
      </dsp:txBody>
      <dsp:txXfrm>
        <a:off x="320652" y="2144712"/>
        <a:ext cx="4235496" cy="293016"/>
      </dsp:txXfrm>
    </dsp:sp>
    <dsp:sp modelId="{57EDA70E-AAD5-4F74-8F14-10AF87A35474}">
      <dsp:nvSpPr>
        <dsp:cNvPr id="0" name=""/>
        <dsp:cNvSpPr/>
      </dsp:nvSpPr>
      <dsp:spPr>
        <a:xfrm>
          <a:off x="0" y="2790180"/>
          <a:ext cx="60960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368F5-0D1B-469E-BA37-799D7ABF06F9}">
      <dsp:nvSpPr>
        <dsp:cNvPr id="0" name=""/>
        <dsp:cNvSpPr/>
      </dsp:nvSpPr>
      <dsp:spPr>
        <a:xfrm>
          <a:off x="304800" y="2627820"/>
          <a:ext cx="4267200" cy="32472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Noodles		                </a:t>
          </a:r>
          <a:r>
            <a:rPr lang="en-US" sz="2200" b="1" kern="1200" dirty="0" err="1" smtClean="0"/>
            <a:t>Rs</a:t>
          </a:r>
          <a:r>
            <a:rPr lang="en-US" sz="2200" b="1" kern="1200" dirty="0" smtClean="0"/>
            <a:t> 120</a:t>
          </a:r>
          <a:endParaRPr lang="en-US" sz="2200" b="1" kern="1200" dirty="0"/>
        </a:p>
      </dsp:txBody>
      <dsp:txXfrm>
        <a:off x="320652" y="2643672"/>
        <a:ext cx="4235496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A8A9B-5B94-48D4-84DD-A18B221AAE9D}">
      <dsp:nvSpPr>
        <dsp:cNvPr id="0" name=""/>
        <dsp:cNvSpPr/>
      </dsp:nvSpPr>
      <dsp:spPr>
        <a:xfrm>
          <a:off x="699596" y="0"/>
          <a:ext cx="2239938" cy="223990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Breakfast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Tea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Coffee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Sandwich</a:t>
          </a:r>
        </a:p>
      </dsp:txBody>
      <dsp:txXfrm>
        <a:off x="1027627" y="328027"/>
        <a:ext cx="1583876" cy="1583852"/>
      </dsp:txXfrm>
    </dsp:sp>
    <dsp:sp modelId="{1E0F3CA3-89D6-47FC-A478-B9B2A326CA64}">
      <dsp:nvSpPr>
        <dsp:cNvPr id="0" name=""/>
        <dsp:cNvSpPr/>
      </dsp:nvSpPr>
      <dsp:spPr>
        <a:xfrm>
          <a:off x="1852512" y="1493893"/>
          <a:ext cx="2239938" cy="223990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Dinner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Noodles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Pizza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Burger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Frankie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/>
        </a:p>
      </dsp:txBody>
      <dsp:txXfrm>
        <a:off x="2180543" y="1821920"/>
        <a:ext cx="1583876" cy="1583852"/>
      </dsp:txXfrm>
    </dsp:sp>
    <dsp:sp modelId="{703DD5E1-728C-4AF0-BD06-6EDAF4D082A9}">
      <dsp:nvSpPr>
        <dsp:cNvPr id="0" name=""/>
        <dsp:cNvSpPr/>
      </dsp:nvSpPr>
      <dsp:spPr>
        <a:xfrm>
          <a:off x="3124193" y="0"/>
          <a:ext cx="2239938" cy="223990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b="1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Lunch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Rice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Curd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Burger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Pizza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452224" y="328027"/>
        <a:ext cx="1583876" cy="1583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F3BC9-594F-4F13-AA99-FAE888955B3A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7307B-CFC5-4603-85E7-193980D98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4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F23AF5-E779-4965-9570-357E5CEA7E8E}" type="slidenum">
              <a:rPr lang="en-US" i="0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i="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6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7307B-CFC5-4603-85E7-193980D981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0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6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4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0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530"/>
            <a:ext cx="77724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FEEF8-3DF1-488C-81E9-5AE6FA90C882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8108D-B5D3-476B-B13E-4918604E24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7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C4D29-E24A-4851-BB8D-35471C307773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254CB-641F-43CC-91D9-89396282EC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85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2423"/>
            <a:ext cx="77724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55263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F9596-2D64-4FAD-9864-17C6CFD479B7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A4BE5-A669-4F11-8D1C-D25D3B3923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81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828801"/>
            <a:ext cx="3834246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2905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5850E-8ADD-446D-A02F-0F7FE214E0AE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4F4A-1FD1-4058-BED0-335B95CD25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231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1681851"/>
            <a:ext cx="3815196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799" y="2507551"/>
            <a:ext cx="3815196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29050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1"/>
            <a:ext cx="38290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FA237-1032-444D-90A5-66E0BE3BEF14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3D889-49E1-48A1-9600-13F00BD3B6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9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F7F25-B449-4321-8979-4DF9D011C70E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A6B0-5C70-4805-90A8-64C5BE418F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87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739E7-A8A0-4AA2-A7B4-96DEE8C051B9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F0419-1258-405B-A784-346AE19659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422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088A9-AC01-4755-8333-9A83A77E13A7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CF01A-6749-4BEE-BDBB-11442ECCAE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6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DD8A-854D-485C-B941-CF040CF63E69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A591C-82EE-44F7-96EC-3419F4894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86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799" y="1828802"/>
            <a:ext cx="7772401" cy="43513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3C465-4BC9-4395-844A-7131C2A408CB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25CAF-F394-4148-B0B6-1B4683BB02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4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1452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799" y="360364"/>
            <a:ext cx="5743576" cy="58118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F52C2-A1E4-4111-9001-2FE62905656E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3159D-01AA-4F52-8FE8-22F46A9E7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6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4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7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5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7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1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4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8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ADE405-AE5A-41FE-BA3A-96293672B5CE}" type="slidenum">
              <a:rPr lang="en-US" i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4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365125"/>
            <a:ext cx="77724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828800"/>
            <a:ext cx="7772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CC5083-ED27-4A86-810E-AF3E55A56704}" type="datetimeFigureOut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7/25/2014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2125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898989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273942-2FBD-4B72-94C2-7450B4B7B8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3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rixcomsec.com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81000" y="2590800"/>
            <a:ext cx="8077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i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i="0" dirty="0" smtClean="0">
                <a:solidFill>
                  <a:prstClr val="black"/>
                </a:solidFill>
                <a:latin typeface="Calibri"/>
              </a:rPr>
              <a:t>Warm Welcome</a:t>
            </a:r>
            <a:endParaRPr lang="en-US" sz="6600" i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7342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Warm Welcome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6821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762000" y="543580"/>
            <a:ext cx="7446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Hardware Compatibility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762000" y="1219200"/>
            <a:ext cx="7581900" cy="4646612"/>
          </a:xfrm>
          <a:prstGeom prst="rect">
            <a:avLst/>
          </a:prstGeom>
        </p:spPr>
        <p:txBody>
          <a:bodyPr/>
          <a:lstStyle/>
          <a:p>
            <a:pPr marL="360000" indent="-36000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+mj-lt"/>
              </a:rPr>
              <a:t>COSEC DOOR Series</a:t>
            </a:r>
          </a:p>
          <a:p>
            <a:pPr marL="360000" indent="-36000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dirty="0" smtClean="0">
                <a:solidFill>
                  <a:prstClr val="black"/>
                </a:solidFill>
                <a:latin typeface="+mj-lt"/>
              </a:rPr>
              <a:t>COSEC NGT Series</a:t>
            </a:r>
          </a:p>
          <a:p>
            <a:pPr marL="360000" indent="-36000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COSEC VEGA Series</a:t>
            </a:r>
            <a:endParaRPr lang="en-US" sz="2400" i="0" dirty="0" smtClean="0">
              <a:solidFill>
                <a:prstClr val="black"/>
              </a:solidFill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400" i="0" dirty="0">
              <a:solidFill>
                <a:prstClr val="black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i="0" dirty="0">
              <a:solidFill>
                <a:prstClr val="black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781050" y="558800"/>
            <a:ext cx="683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i="0" dirty="0">
                <a:latin typeface="+mn-lt"/>
              </a:rPr>
              <a:t>COSEC </a:t>
            </a:r>
            <a:r>
              <a:rPr lang="en-US" altLang="en-US" sz="3200" i="0" dirty="0" smtClean="0">
                <a:latin typeface="+mn-lt"/>
              </a:rPr>
              <a:t>DOOR Series Models</a:t>
            </a:r>
            <a:endParaRPr lang="en-US" altLang="en-US" sz="3200" i="0" dirty="0">
              <a:latin typeface="+mn-lt"/>
            </a:endParaRPr>
          </a:p>
        </p:txBody>
      </p:sp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5308600" y="4965700"/>
            <a:ext cx="254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charset="0"/>
              </a:rPr>
              <a:t>FOT:</a:t>
            </a:r>
            <a:r>
              <a:rPr lang="en-US" altLang="en-US" sz="1800" b="1" dirty="0" smtClean="0">
                <a:latin typeface="Arial" charset="0"/>
              </a:rPr>
              <a:t> </a:t>
            </a:r>
            <a:r>
              <a:rPr lang="en-US" altLang="en-US" sz="1800" dirty="0" smtClean="0">
                <a:latin typeface="Arial" charset="0"/>
              </a:rPr>
              <a:t>Time-Attendance Terminal</a:t>
            </a:r>
            <a:endParaRPr lang="en-US" altLang="en-US" sz="1800" i="0" dirty="0">
              <a:latin typeface="Arial" charset="0"/>
            </a:endParaRPr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990599" y="4951413"/>
            <a:ext cx="35814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charset="0"/>
              </a:rPr>
              <a:t>FOP</a:t>
            </a:r>
            <a:r>
              <a:rPr lang="en-US" altLang="en-US" sz="1800" b="1" dirty="0" smtClean="0">
                <a:latin typeface="Arial" charset="0"/>
              </a:rPr>
              <a:t>:</a:t>
            </a:r>
            <a:r>
              <a:rPr lang="en-US" altLang="en-US" sz="1800" dirty="0" smtClean="0">
                <a:latin typeface="Arial" charset="0"/>
              </a:rPr>
              <a:t> Access Control &amp; Time-Attendance Terminal</a:t>
            </a:r>
            <a:endParaRPr lang="en-US" altLang="en-US" sz="1800" i="0" dirty="0">
              <a:latin typeface="Arial" charset="0"/>
            </a:endParaRPr>
          </a:p>
        </p:txBody>
      </p:sp>
      <p:pic>
        <p:nvPicPr>
          <p:cNvPr id="53264" name="Picture 16" descr="C:\Users\jatin\Pictures\3014.jpg"/>
          <p:cNvPicPr>
            <a:picLocks noChangeAspect="1" noChangeArrowheads="1"/>
          </p:cNvPicPr>
          <p:nvPr/>
        </p:nvPicPr>
        <p:blipFill>
          <a:blip r:embed="rId3"/>
          <a:srcRect t="2048" r="4753"/>
          <a:stretch>
            <a:fillRect/>
          </a:stretch>
        </p:blipFill>
        <p:spPr bwMode="auto">
          <a:xfrm>
            <a:off x="0" y="5181600"/>
            <a:ext cx="655638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2" y="1611313"/>
            <a:ext cx="1735138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2" y="1600200"/>
            <a:ext cx="1735138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762000" y="533400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i="0" dirty="0" smtClean="0">
                <a:latin typeface="+mn-lt"/>
              </a:rPr>
              <a:t>COSEC NGT Series Model</a:t>
            </a:r>
          </a:p>
        </p:txBody>
      </p:sp>
      <p:pic>
        <p:nvPicPr>
          <p:cNvPr id="4" name="Picture 3" descr="D:\Backup_jitmanyashaatri\My Document\Customized Presentation\reddot_design_award_winner_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3493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17" y="1524000"/>
            <a:ext cx="2353183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4038600" y="5726112"/>
            <a:ext cx="139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0" dirty="0"/>
              <a:t>NGT FCX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521">
            <a:off x="2727454" y="1240788"/>
            <a:ext cx="681716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762000" y="533400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i="0" dirty="0" smtClean="0">
                <a:latin typeface="+mn-lt"/>
              </a:rPr>
              <a:t>COSEC VEGA Series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1901338" cy="4038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43" y="1387366"/>
            <a:ext cx="2724385" cy="467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521">
            <a:off x="1127253" y="1347862"/>
            <a:ext cx="681716" cy="4869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5791200"/>
            <a:ext cx="1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58028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521">
            <a:off x="4231141" y="1356730"/>
            <a:ext cx="681716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5334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Cafeteria Process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3200400" y="1143000"/>
            <a:ext cx="2438400" cy="1143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Define Items</a:t>
            </a:r>
          </a:p>
          <a:p>
            <a:pPr algn="ctr"/>
            <a:r>
              <a:rPr lang="en-US" b="1" dirty="0" smtClean="0"/>
              <a:t>(Up to 255)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3200400" y="2971800"/>
            <a:ext cx="2438400" cy="1143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Define Menus</a:t>
            </a:r>
          </a:p>
          <a:p>
            <a:pPr algn="ctr"/>
            <a:r>
              <a:rPr lang="en-US" b="1" dirty="0" smtClean="0"/>
              <a:t>(9 Menus with 30 Items in Each)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200400" y="4800600"/>
            <a:ext cx="2438400" cy="1143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Schedule Menus</a:t>
            </a:r>
          </a:p>
          <a:p>
            <a:pPr algn="ctr"/>
            <a:r>
              <a:rPr lang="en-US" b="1" dirty="0" smtClean="0"/>
              <a:t>(48 Different Menus)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4267200" y="2286000"/>
            <a:ext cx="228600" cy="6858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267200" y="4114800"/>
            <a:ext cx="2286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533518"/>
            <a:ext cx="1862722" cy="14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Define Items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219200"/>
            <a:ext cx="769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Define all Available Items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Define Prices and Discounts if Available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Define Up to 255 Items</a:t>
            </a:r>
            <a:endParaRPr lang="en-US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7457085"/>
              </p:ext>
            </p:extLst>
          </p:nvPr>
        </p:nvGraphicFramePr>
        <p:xfrm>
          <a:off x="1524000" y="3200400"/>
          <a:ext cx="6096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06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Define Menus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219200"/>
            <a:ext cx="7467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Define Different Menus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Like Breakfast, Lunch, Dinner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Define 9 Different Menu with 30 Items in Each Menu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12147033"/>
              </p:ext>
            </p:extLst>
          </p:nvPr>
        </p:nvGraphicFramePr>
        <p:xfrm>
          <a:off x="1524000" y="3048000"/>
          <a:ext cx="5943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72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5334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Schedule Menus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2192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Schedule Different Menus at Different Time and Date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Define 48 Different Menu Schedule per </a:t>
            </a:r>
            <a:r>
              <a:rPr lang="en-US" sz="2400" dirty="0" smtClean="0">
                <a:solidFill>
                  <a:prstClr val="black"/>
                </a:solidFill>
              </a:rPr>
              <a:t>Device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Put an Item as  a Default Item and others as Selective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38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9722" y="2743200"/>
            <a:ext cx="37648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5400" dirty="0">
                <a:latin typeface="+mj-lt"/>
              </a:rPr>
              <a:t>Key Features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557" y="4552950"/>
            <a:ext cx="182644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1219200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762000" y="543580"/>
            <a:ext cx="7446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Cashless Transactions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762000" y="1220788"/>
            <a:ext cx="7581900" cy="4646612"/>
          </a:xfrm>
          <a:prstGeom prst="rect">
            <a:avLst/>
          </a:prstGeom>
        </p:spPr>
        <p:txBody>
          <a:bodyPr/>
          <a:lstStyle/>
          <a:p>
            <a:pPr marL="360000" indent="-36000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dirty="0">
                <a:solidFill>
                  <a:prstClr val="black"/>
                </a:solidFill>
              </a:rPr>
              <a:t>Prepaid or Postpaid Account</a:t>
            </a:r>
          </a:p>
          <a:p>
            <a:pPr marL="360000" indent="-36000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dirty="0">
                <a:solidFill>
                  <a:prstClr val="black"/>
                </a:solidFill>
              </a:rPr>
              <a:t>Reduces Human Error in Accounting</a:t>
            </a:r>
          </a:p>
          <a:p>
            <a:pPr marL="360000" indent="-36000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dirty="0">
                <a:solidFill>
                  <a:prstClr val="black"/>
                </a:solidFill>
              </a:rPr>
              <a:t>Direct Deduction from Payroll </a:t>
            </a:r>
          </a:p>
          <a:p>
            <a:pPr marL="360000" indent="-36000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dirty="0">
                <a:solidFill>
                  <a:prstClr val="black"/>
                </a:solidFill>
              </a:rPr>
              <a:t>Addition to Billing </a:t>
            </a:r>
          </a:p>
          <a:p>
            <a:pPr marL="360000" indent="-36000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dirty="0">
                <a:solidFill>
                  <a:prstClr val="black"/>
                </a:solidFill>
              </a:rPr>
              <a:t>Simple Recharge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400" i="0" dirty="0">
              <a:solidFill>
                <a:prstClr val="black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i="0" dirty="0">
              <a:solidFill>
                <a:prstClr val="black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7770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77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032" y="2734270"/>
            <a:ext cx="8640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5400" dirty="0"/>
              <a:t>COSEC </a:t>
            </a:r>
            <a:r>
              <a:rPr lang="en-US" altLang="en-US" sz="5400" dirty="0" smtClean="0"/>
              <a:t>Cafeteria </a:t>
            </a:r>
            <a:r>
              <a:rPr lang="en-US" altLang="en-US" sz="5400" dirty="0"/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5155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787400" y="558800"/>
            <a:ext cx="744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Auto-Selected Item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0" y="1219200"/>
            <a:ext cx="8207375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First Item in Each Menu as Default Item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Saves Time as Browsing </a:t>
            </a:r>
            <a:r>
              <a:rPr lang="en-US" sz="2400" i="0" kern="0" dirty="0" smtClean="0">
                <a:solidFill>
                  <a:srgbClr val="000000"/>
                </a:solidFill>
              </a:rPr>
              <a:t>of Menu is not </a:t>
            </a:r>
            <a:r>
              <a:rPr lang="en-US" sz="2400" i="0" kern="0" dirty="0">
                <a:solidFill>
                  <a:srgbClr val="000000"/>
                </a:solidFill>
              </a:rPr>
              <a:t>Required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Increased Efficiency with Smaller Queues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Useful for </a:t>
            </a:r>
            <a:r>
              <a:rPr lang="en-US" sz="2400" i="0" kern="0" dirty="0" smtClean="0">
                <a:solidFill>
                  <a:srgbClr val="000000"/>
                </a:solidFill>
              </a:rPr>
              <a:t>Cafeteria </a:t>
            </a:r>
            <a:r>
              <a:rPr lang="en-US" sz="2400" i="0" kern="0" dirty="0">
                <a:solidFill>
                  <a:srgbClr val="000000"/>
                </a:solidFill>
              </a:rPr>
              <a:t>Serving Fixed Breakfast/Lunch/Dinner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Most Selling Item can be Set as Default Item</a:t>
            </a: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34898">
            <a:off x="888194" y="4326325"/>
            <a:ext cx="2514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92673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43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46" y="4114800"/>
            <a:ext cx="28479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762000" y="533400"/>
            <a:ext cx="744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Food Planning 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0" y="1219200"/>
            <a:ext cx="8207375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Tracks Item-wise Consumption of Food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Provides Concrete and Consistent Data for Planning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Reduces Wastage of Food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Helps Increase Productivity by Proper Planning</a:t>
            </a: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886200"/>
            <a:ext cx="251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ultiply 7"/>
          <p:cNvSpPr/>
          <p:nvPr/>
        </p:nvSpPr>
        <p:spPr>
          <a:xfrm flipH="1">
            <a:off x="5562600" y="4419600"/>
            <a:ext cx="1447800" cy="1752600"/>
          </a:xfrm>
          <a:prstGeom prst="mathMultiply">
            <a:avLst>
              <a:gd name="adj1" fmla="val 15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28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762000" y="543580"/>
            <a:ext cx="744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Postpaid Account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84225" y="1219200"/>
            <a:ext cx="8207375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Biometric </a:t>
            </a:r>
            <a:r>
              <a:rPr lang="en-US" sz="2400" i="0" kern="0" dirty="0">
                <a:solidFill>
                  <a:srgbClr val="000000"/>
                </a:solidFill>
              </a:rPr>
              <a:t>Fingerprint, Smart or Proximity Card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Define </a:t>
            </a:r>
            <a:r>
              <a:rPr lang="en-US" sz="2400" i="0" kern="0" dirty="0">
                <a:solidFill>
                  <a:srgbClr val="000000"/>
                </a:solidFill>
              </a:rPr>
              <a:t>Maximum Credit Permitted per User per Month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Define </a:t>
            </a:r>
            <a:r>
              <a:rPr lang="en-US" sz="2400" i="0" kern="0" dirty="0">
                <a:solidFill>
                  <a:srgbClr val="000000"/>
                </a:solidFill>
              </a:rPr>
              <a:t>a Blocking Limit 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No Need of Managing Cash at </a:t>
            </a:r>
            <a:r>
              <a:rPr lang="en-US" sz="2400" i="0" kern="0" dirty="0" smtClean="0">
                <a:solidFill>
                  <a:srgbClr val="000000"/>
                </a:solidFill>
              </a:rPr>
              <a:t>all </a:t>
            </a:r>
            <a:r>
              <a:rPr lang="en-US" sz="2400" i="0" kern="0" dirty="0">
                <a:solidFill>
                  <a:srgbClr val="000000"/>
                </a:solidFill>
              </a:rPr>
              <a:t>Times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Bill </a:t>
            </a:r>
            <a:r>
              <a:rPr lang="en-US" sz="2400" i="0" kern="0" dirty="0">
                <a:solidFill>
                  <a:srgbClr val="000000"/>
                </a:solidFill>
              </a:rPr>
              <a:t>Deducted Directly from Salary</a:t>
            </a: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11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762000" y="533400"/>
            <a:ext cx="744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Prepaid Account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84225" y="1219200"/>
            <a:ext cx="8207375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Smart Card to Store Balance Information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Simple Recharge Option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Recharge as and When Needed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No Need to Keep Cash at </a:t>
            </a:r>
            <a:r>
              <a:rPr lang="en-US" sz="2400" i="0" kern="0" dirty="0" smtClean="0">
                <a:solidFill>
                  <a:srgbClr val="000000"/>
                </a:solidFill>
              </a:rPr>
              <a:t>all </a:t>
            </a:r>
            <a:r>
              <a:rPr lang="en-US" sz="2400" i="0" kern="0" dirty="0">
                <a:solidFill>
                  <a:srgbClr val="000000"/>
                </a:solidFill>
              </a:rPr>
              <a:t>Times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Maximum Recharge Allowed at a Time is Defined</a:t>
            </a: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86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762000" y="482600"/>
            <a:ext cx="744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Blocked Users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0" y="1219200"/>
            <a:ext cx="8207375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Monitors Postpaid Users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Helps </a:t>
            </a:r>
            <a:r>
              <a:rPr lang="en-US" sz="2400" i="0" kern="0" dirty="0" smtClean="0">
                <a:solidFill>
                  <a:srgbClr val="000000"/>
                </a:solidFill>
              </a:rPr>
              <a:t>to Avoid </a:t>
            </a:r>
            <a:r>
              <a:rPr lang="en-US" sz="2400" i="0" kern="0" dirty="0">
                <a:solidFill>
                  <a:srgbClr val="000000"/>
                </a:solidFill>
              </a:rPr>
              <a:t>Treacherous Users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Blocks User if Amount Due Exceeds a Fixed Set Up Limit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Two Ways to Reinstate a Blocked </a:t>
            </a:r>
            <a:r>
              <a:rPr lang="en-US" sz="2400" i="0" kern="0" dirty="0" smtClean="0">
                <a:solidFill>
                  <a:srgbClr val="000000"/>
                </a:solidFill>
              </a:rPr>
              <a:t>User</a:t>
            </a:r>
          </a:p>
          <a:p>
            <a:pPr marL="342900" indent="52388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200" i="0" kern="0" dirty="0" smtClean="0">
                <a:solidFill>
                  <a:srgbClr val="000000"/>
                </a:solidFill>
              </a:rPr>
              <a:t>Pay </a:t>
            </a:r>
            <a:r>
              <a:rPr lang="en-US" sz="2200" i="0" kern="0" dirty="0">
                <a:solidFill>
                  <a:srgbClr val="000000"/>
                </a:solidFill>
              </a:rPr>
              <a:t>Full or Part of the Due </a:t>
            </a:r>
            <a:r>
              <a:rPr lang="en-US" sz="2200" i="0" kern="0" dirty="0" smtClean="0">
                <a:solidFill>
                  <a:srgbClr val="000000"/>
                </a:solidFill>
              </a:rPr>
              <a:t>Amount</a:t>
            </a:r>
          </a:p>
          <a:p>
            <a:pPr marL="342900" indent="52388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200" i="0" kern="0" dirty="0" smtClean="0">
                <a:solidFill>
                  <a:srgbClr val="000000"/>
                </a:solidFill>
              </a:rPr>
              <a:t>  Increase </a:t>
            </a:r>
            <a:r>
              <a:rPr lang="en-US" sz="2200" i="0" kern="0" dirty="0">
                <a:solidFill>
                  <a:srgbClr val="000000"/>
                </a:solidFill>
              </a:rPr>
              <a:t>the Usage Limit</a:t>
            </a:r>
          </a:p>
          <a:p>
            <a:pPr lvl="1">
              <a:lnSpc>
                <a:spcPct val="150000"/>
              </a:lnSpc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92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762000" y="457200"/>
            <a:ext cx="744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Export to Payroll/Billing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0" y="1219200"/>
            <a:ext cx="8207375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User </a:t>
            </a:r>
            <a:r>
              <a:rPr lang="en-US" sz="2400" i="0" kern="0" dirty="0" smtClean="0">
                <a:solidFill>
                  <a:srgbClr val="000000"/>
                </a:solidFill>
              </a:rPr>
              <a:t>Need </a:t>
            </a:r>
            <a:r>
              <a:rPr lang="en-US" sz="2400" i="0" kern="0" dirty="0">
                <a:solidFill>
                  <a:srgbClr val="000000"/>
                </a:solidFill>
              </a:rPr>
              <a:t>not </a:t>
            </a:r>
            <a:r>
              <a:rPr lang="en-US" sz="2400" i="0" kern="0" dirty="0" smtClean="0">
                <a:solidFill>
                  <a:srgbClr val="000000"/>
                </a:solidFill>
              </a:rPr>
              <a:t>to worry </a:t>
            </a:r>
            <a:r>
              <a:rPr lang="en-US" sz="2400" i="0" kern="0" dirty="0">
                <a:solidFill>
                  <a:srgbClr val="000000"/>
                </a:solidFill>
              </a:rPr>
              <a:t>About Paying their Dues Separately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Exports Data to Third Party’s Software </a:t>
            </a:r>
            <a:endParaRPr lang="en-US" sz="2400" kern="0" dirty="0">
              <a:solidFill>
                <a:srgbClr val="000000"/>
              </a:solidFill>
            </a:endParaRP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Various </a:t>
            </a:r>
            <a:r>
              <a:rPr lang="en-US" sz="2400" i="0" kern="0" dirty="0">
                <a:solidFill>
                  <a:srgbClr val="000000"/>
                </a:solidFill>
              </a:rPr>
              <a:t>Formats </a:t>
            </a:r>
            <a:r>
              <a:rPr lang="en-US" sz="2400" i="0" kern="0" dirty="0" smtClean="0">
                <a:solidFill>
                  <a:srgbClr val="000000"/>
                </a:solidFill>
              </a:rPr>
              <a:t>Like </a:t>
            </a:r>
            <a:r>
              <a:rPr lang="en-US" sz="2400" i="0" kern="0" dirty="0">
                <a:solidFill>
                  <a:srgbClr val="000000"/>
                </a:solidFill>
              </a:rPr>
              <a:t>CSV, XML, Text and Excel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Helps to  </a:t>
            </a:r>
            <a:r>
              <a:rPr lang="en-US" sz="2400" i="0" kern="0" dirty="0">
                <a:solidFill>
                  <a:srgbClr val="000000"/>
                </a:solidFill>
              </a:rPr>
              <a:t>Save a Lot of Time for </a:t>
            </a:r>
            <a:r>
              <a:rPr lang="en-US" sz="2400" i="0" kern="0" dirty="0" smtClean="0">
                <a:solidFill>
                  <a:srgbClr val="000000"/>
                </a:solidFill>
              </a:rPr>
              <a:t>Corporates, Institutes and Others</a:t>
            </a:r>
            <a:endParaRPr lang="en-US" sz="2400" i="0" kern="0" dirty="0">
              <a:solidFill>
                <a:srgbClr val="000000"/>
              </a:solidFill>
            </a:endParaRP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86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762000" y="457200"/>
            <a:ext cx="744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solidFill>
                  <a:srgbClr val="000000"/>
                </a:solidFill>
                <a:latin typeface="+mj-lt"/>
              </a:rPr>
              <a:t>Integration with Printer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0" y="1219200"/>
            <a:ext cx="8207375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Directly Prints Receipt for Ordered Food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Printer Can be Connected Using </a:t>
            </a:r>
          </a:p>
          <a:p>
            <a:pPr marL="731838" lvl="1" indent="-3365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200" i="0" kern="0" dirty="0">
                <a:solidFill>
                  <a:srgbClr val="000000"/>
                </a:solidFill>
              </a:rPr>
              <a:t>USB Port</a:t>
            </a:r>
          </a:p>
          <a:p>
            <a:pPr marL="731838" lvl="1" indent="-3365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200" i="0" kern="0" dirty="0">
                <a:solidFill>
                  <a:srgbClr val="000000"/>
                </a:solidFill>
              </a:rPr>
              <a:t>LAN</a:t>
            </a:r>
          </a:p>
          <a:p>
            <a:pPr marL="731838" lvl="1" indent="-3365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200" i="0" kern="0" dirty="0">
                <a:solidFill>
                  <a:srgbClr val="000000"/>
                </a:solidFill>
              </a:rPr>
              <a:t>RS-232 </a:t>
            </a:r>
            <a:r>
              <a:rPr lang="en-US" sz="2400" i="0" kern="0" dirty="0">
                <a:solidFill>
                  <a:srgbClr val="000000"/>
                </a:solidFill>
              </a:rPr>
              <a:t>		</a:t>
            </a: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789" t="19792" r="42972" b="6250"/>
          <a:stretch/>
        </p:blipFill>
        <p:spPr>
          <a:xfrm>
            <a:off x="4865686" y="2324266"/>
            <a:ext cx="4278313" cy="45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1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762000" y="543580"/>
            <a:ext cx="744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 smtClean="0">
                <a:solidFill>
                  <a:srgbClr val="000000"/>
                </a:solidFill>
                <a:latin typeface="+mj-lt"/>
              </a:rPr>
              <a:t>ESS for Cafeteria Activity</a:t>
            </a:r>
            <a:endParaRPr lang="en-US" altLang="en-US" sz="2800" i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0" y="1219200"/>
            <a:ext cx="8593137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Web based Portal for Employees</a:t>
            </a:r>
            <a:endParaRPr lang="en-US" sz="2400" i="0" kern="0" dirty="0" smtClean="0">
              <a:solidFill>
                <a:srgbClr val="000000"/>
              </a:solidFill>
            </a:endParaRP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Check Account </a:t>
            </a:r>
            <a:r>
              <a:rPr lang="en-US" sz="2400" i="0" kern="0" dirty="0">
                <a:solidFill>
                  <a:srgbClr val="000000"/>
                </a:solidFill>
              </a:rPr>
              <a:t>Balance in </a:t>
            </a:r>
            <a:r>
              <a:rPr lang="en-US" sz="2400" i="0" kern="0" dirty="0" smtClean="0">
                <a:solidFill>
                  <a:srgbClr val="000000"/>
                </a:solidFill>
              </a:rPr>
              <a:t>Real-Time 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Helps to Decide </a:t>
            </a:r>
            <a:r>
              <a:rPr lang="en-US" sz="2400" i="0" kern="0" dirty="0">
                <a:solidFill>
                  <a:srgbClr val="000000"/>
                </a:solidFill>
              </a:rPr>
              <a:t>the  Menu Order in Advance </a:t>
            </a:r>
            <a:endParaRPr lang="en-US" sz="2400" i="0" kern="0" dirty="0" smtClean="0">
              <a:solidFill>
                <a:srgbClr val="000000"/>
              </a:solidFill>
            </a:endParaRP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Helps </a:t>
            </a:r>
            <a:r>
              <a:rPr lang="en-US" sz="2400" i="0" kern="0" dirty="0">
                <a:solidFill>
                  <a:srgbClr val="000000"/>
                </a:solidFill>
              </a:rPr>
              <a:t>in Monitoring the </a:t>
            </a:r>
            <a:r>
              <a:rPr lang="en-US" sz="2400" i="0" kern="0" dirty="0" smtClean="0">
                <a:solidFill>
                  <a:srgbClr val="000000"/>
                </a:solidFill>
              </a:rPr>
              <a:t>Expenditure</a:t>
            </a:r>
          </a:p>
          <a:p>
            <a:pPr marL="347472" indent="-34747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Apply/Approve for Expenditure Correction</a:t>
            </a:r>
            <a:r>
              <a:rPr lang="en-US" sz="2400" i="0" kern="0" dirty="0" smtClean="0">
                <a:solidFill>
                  <a:srgbClr val="000000"/>
                </a:solidFill>
              </a:rPr>
              <a:t> </a:t>
            </a:r>
            <a:r>
              <a:rPr lang="en-US" sz="2400" i="0" kern="0" dirty="0">
                <a:solidFill>
                  <a:srgbClr val="000000"/>
                </a:solidFill>
              </a:rPr>
              <a:t>	.	</a:t>
            </a:r>
          </a:p>
          <a:p>
            <a:pPr marL="347472" indent="-347472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62400"/>
            <a:ext cx="1981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222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6" y="0"/>
            <a:ext cx="9170276" cy="6877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4391" y="2734270"/>
            <a:ext cx="2588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5400" dirty="0">
                <a:latin typeface="+mj-lt"/>
              </a:rPr>
              <a:t>Reports</a:t>
            </a:r>
            <a:r>
              <a:rPr lang="en-US" altLang="en-US" sz="5400" dirty="0">
                <a:latin typeface="Lucida Sans" pitchFamily="34" charset="0"/>
              </a:rPr>
              <a:t> 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319635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762000" y="543580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j-lt"/>
              </a:rPr>
              <a:t>COSEC Reports and Charts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9938" y="1219200"/>
            <a:ext cx="8831262" cy="4058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56616" indent="-356616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Wide Range of Reports for Diverse Needs </a:t>
            </a:r>
            <a:endParaRPr lang="en-US" sz="2400" i="0" kern="0" dirty="0" smtClean="0">
              <a:solidFill>
                <a:srgbClr val="000000"/>
              </a:solidFill>
            </a:endParaRPr>
          </a:p>
          <a:p>
            <a:pPr marL="356616" indent="-356616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Item-wise </a:t>
            </a:r>
            <a:r>
              <a:rPr lang="en-US" sz="2400" i="0" kern="0" dirty="0">
                <a:solidFill>
                  <a:srgbClr val="000000"/>
                </a:solidFill>
              </a:rPr>
              <a:t>and Department-wise Reports</a:t>
            </a:r>
          </a:p>
          <a:p>
            <a:pPr marL="356616" indent="-356616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kern="0" dirty="0" smtClean="0">
                <a:solidFill>
                  <a:srgbClr val="000000"/>
                </a:solidFill>
              </a:rPr>
              <a:t>Consumption </a:t>
            </a:r>
            <a:r>
              <a:rPr lang="en-US" sz="2400" i="0" kern="0" dirty="0">
                <a:solidFill>
                  <a:srgbClr val="000000"/>
                </a:solidFill>
              </a:rPr>
              <a:t>Reports</a:t>
            </a:r>
          </a:p>
          <a:p>
            <a:pPr marL="356616" indent="-356616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Option to Print and Export Report</a:t>
            </a:r>
          </a:p>
          <a:p>
            <a:pPr marL="356616" indent="-356616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347472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347472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29241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560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Cafeteria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451"/>
            <a:ext cx="9144000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762000" y="543580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j-lt"/>
              </a:rPr>
              <a:t>Report File Formats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0" y="1219200"/>
            <a:ext cx="8207375" cy="50494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Export Report in Various File Formats</a:t>
            </a:r>
          </a:p>
          <a:p>
            <a:pPr marL="356616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  PDF</a:t>
            </a:r>
          </a:p>
          <a:p>
            <a:pPr marL="346075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  XML</a:t>
            </a:r>
          </a:p>
          <a:p>
            <a:pPr marL="346075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  Rich Text Format</a:t>
            </a:r>
          </a:p>
          <a:p>
            <a:pPr marL="346075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  MS Excel</a:t>
            </a:r>
          </a:p>
          <a:p>
            <a:pPr marL="346075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  MS Excel (Data Only)</a:t>
            </a:r>
          </a:p>
          <a:p>
            <a:pPr marL="346075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  Crystal Report (RPT)</a:t>
            </a:r>
          </a:p>
          <a:p>
            <a:pPr marL="346075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  MS-Word </a:t>
            </a:r>
          </a:p>
          <a:p>
            <a:pPr marL="346075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  MS-Word Editable</a:t>
            </a:r>
          </a:p>
          <a:p>
            <a:pPr marL="346075" indent="1588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01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762000" y="543580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j-lt"/>
              </a:rPr>
              <a:t>COSEC </a:t>
            </a:r>
            <a:r>
              <a:rPr lang="en-US" altLang="en-US" sz="2800" i="0" dirty="0" smtClean="0">
                <a:latin typeface="+mj-lt"/>
              </a:rPr>
              <a:t>Cafeteria  </a:t>
            </a:r>
            <a:r>
              <a:rPr lang="en-US" altLang="en-US" sz="2800" i="0" dirty="0">
                <a:latin typeface="+mj-lt"/>
              </a:rPr>
              <a:t>Reports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69939" y="1219200"/>
            <a:ext cx="8069261" cy="5201884"/>
          </a:xfrm>
          <a:custGeom>
            <a:avLst/>
            <a:gdLst>
              <a:gd name="connsiteX0" fmla="*/ 0 w 8207375"/>
              <a:gd name="connsiteY0" fmla="*/ 0 h 3873500"/>
              <a:gd name="connsiteX1" fmla="*/ 8207375 w 8207375"/>
              <a:gd name="connsiteY1" fmla="*/ 0 h 3873500"/>
              <a:gd name="connsiteX2" fmla="*/ 8207375 w 8207375"/>
              <a:gd name="connsiteY2" fmla="*/ 3873500 h 3873500"/>
              <a:gd name="connsiteX3" fmla="*/ 0 w 8207375"/>
              <a:gd name="connsiteY3" fmla="*/ 3873500 h 3873500"/>
              <a:gd name="connsiteX4" fmla="*/ 0 w 8207375"/>
              <a:gd name="connsiteY4" fmla="*/ 0 h 3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7375" h="3873500">
                <a:moveTo>
                  <a:pt x="0" y="0"/>
                </a:moveTo>
                <a:lnTo>
                  <a:pt x="8207375" y="0"/>
                </a:lnTo>
                <a:lnTo>
                  <a:pt x="8207375" y="3873500"/>
                </a:lnTo>
                <a:lnTo>
                  <a:pt x="0" y="38735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6000000"/>
            </a:lightRig>
          </a:scene3d>
          <a:sp3d extrusionH="6350"/>
        </p:spPr>
        <p:txBody>
          <a:bodyPr/>
          <a:lstStyle/>
          <a:p>
            <a:pPr marL="352044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Cafeteria</a:t>
            </a:r>
            <a:r>
              <a:rPr lang="en-US" sz="2400" b="1" i="0" kern="0" dirty="0" smtClean="0">
                <a:solidFill>
                  <a:srgbClr val="000000"/>
                </a:solidFill>
              </a:rPr>
              <a:t> </a:t>
            </a:r>
            <a:r>
              <a:rPr lang="en-US" sz="2400" b="1" i="0" kern="0" dirty="0">
                <a:solidFill>
                  <a:srgbClr val="000000"/>
                </a:solidFill>
              </a:rPr>
              <a:t>Reports</a:t>
            </a:r>
          </a:p>
          <a:p>
            <a:pPr marL="813816" lvl="1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Item-wise Consumption</a:t>
            </a:r>
          </a:p>
          <a:p>
            <a:pPr marL="813816" lvl="1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Department-wise Consumption</a:t>
            </a:r>
          </a:p>
          <a:p>
            <a:pPr marL="813816" lvl="1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Head Count</a:t>
            </a:r>
          </a:p>
          <a:p>
            <a:pPr marL="813816" lvl="1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Sales</a:t>
            </a:r>
          </a:p>
          <a:p>
            <a:pPr marL="813816" lvl="1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User Consumption</a:t>
            </a:r>
          </a:p>
          <a:p>
            <a:pPr marL="813816" lvl="1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Credit Due</a:t>
            </a:r>
          </a:p>
          <a:p>
            <a:pPr marL="813816" lvl="1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Blocked Users</a:t>
            </a:r>
          </a:p>
          <a:p>
            <a:pPr marL="813816" lvl="1" indent="-347472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400" i="0" kern="0" dirty="0">
                <a:solidFill>
                  <a:srgbClr val="000000"/>
                </a:solidFill>
              </a:rPr>
              <a:t>User Account Details</a:t>
            </a:r>
          </a:p>
          <a:p>
            <a:pPr>
              <a:spcBef>
                <a:spcPts val="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347472" indent="-347472">
              <a:spcBef>
                <a:spcPts val="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FF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b="1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4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49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Item Report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467600" cy="198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88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Menu Report	</a:t>
            </a:r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467600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67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381000"/>
            <a:ext cx="52142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6344"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kern="0" dirty="0">
                <a:solidFill>
                  <a:srgbClr val="000000"/>
                </a:solidFill>
              </a:rPr>
              <a:t>Item-wise </a:t>
            </a:r>
            <a:r>
              <a:rPr lang="en-US" sz="2800" kern="0" dirty="0" smtClean="0">
                <a:solidFill>
                  <a:srgbClr val="000000"/>
                </a:solidFill>
              </a:rPr>
              <a:t>Consumption Report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07" y="1600200"/>
            <a:ext cx="7341386" cy="374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381000"/>
            <a:ext cx="632460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344"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User-wise Daily Consumption Report</a:t>
            </a: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924800" cy="3579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28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Head Count Report	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15200" cy="4383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7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Cafeteria Sales Report	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424657" cy="3880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0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264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400" y="2057400"/>
            <a:ext cx="5715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ysClr val="windowText" lastClr="000000"/>
                </a:solidFill>
              </a:rPr>
              <a:t>For Further Information Please Contact: </a:t>
            </a:r>
          </a:p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Email ID: Security@MatrixComSec.com</a:t>
            </a:r>
            <a:r>
              <a:rPr lang="en-US" sz="2400" kern="0" dirty="0"/>
              <a:t> </a:t>
            </a:r>
          </a:p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Tel: +91 265 2630555</a:t>
            </a:r>
          </a:p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Visit us at </a:t>
            </a:r>
            <a:r>
              <a:rPr lang="en-US" sz="2400" kern="0" dirty="0">
                <a:hlinkClick r:id="rId3"/>
              </a:rPr>
              <a:t>www.MatrixComSec.com</a:t>
            </a:r>
            <a:endParaRPr lang="en-US" sz="2400" kern="0" dirty="0"/>
          </a:p>
          <a:p>
            <a:pPr marL="342900" indent="-3429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/>
              <a:t>Version: V2R1</a:t>
            </a:r>
          </a:p>
        </p:txBody>
      </p:sp>
    </p:spTree>
    <p:extLst>
      <p:ext uri="{BB962C8B-B14F-4D97-AF65-F5344CB8AC3E}">
        <p14:creationId xmlns:p14="http://schemas.microsoft.com/office/powerpoint/2010/main" val="32050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05600" y="4419600"/>
            <a:ext cx="24384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74700" y="1222375"/>
            <a:ext cx="84455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1313" algn="l"/>
              </a:tabLst>
              <a:defRPr/>
            </a:pPr>
            <a:r>
              <a:rPr lang="en-US" sz="2400" i="0" dirty="0"/>
              <a:t>Completely Automated </a:t>
            </a:r>
            <a:r>
              <a:rPr lang="en-US" sz="2400" i="0" dirty="0" smtClean="0"/>
              <a:t>Cafeteria </a:t>
            </a:r>
            <a:r>
              <a:rPr lang="en-US" sz="2400" i="0" dirty="0"/>
              <a:t>Process </a:t>
            </a:r>
            <a:endParaRPr lang="en-US" sz="2400" i="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1313" algn="l"/>
              </a:tabLst>
              <a:defRPr/>
            </a:pPr>
            <a:r>
              <a:rPr lang="en-US" sz="2400" i="0" dirty="0" smtClean="0"/>
              <a:t>Combination </a:t>
            </a:r>
            <a:r>
              <a:rPr lang="en-US" sz="2400" i="0" dirty="0"/>
              <a:t>of Hardware and Software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41313" algn="l"/>
              </a:tabLst>
              <a:defRPr/>
            </a:pPr>
            <a:r>
              <a:rPr lang="en-US" sz="2400" i="0" dirty="0"/>
              <a:t>Hardware to Order Food using User’s Credential 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41313" algn="l"/>
              </a:tabLst>
              <a:defRPr/>
            </a:pPr>
            <a:r>
              <a:rPr lang="en-US" sz="2400" i="0" dirty="0"/>
              <a:t>Software to Process the Payment for Ordered Item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  <a:tab pos="341313" algn="l"/>
              </a:tabLst>
              <a:defRPr/>
            </a:pPr>
            <a:r>
              <a:rPr lang="en-US" sz="2400" i="0" dirty="0"/>
              <a:t>System Generates Various Consumption and Sales Reports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  <a:tab pos="341313" algn="l"/>
              </a:tabLst>
              <a:defRPr/>
            </a:pPr>
            <a:r>
              <a:rPr lang="en-US" sz="2400" i="0" dirty="0"/>
              <a:t>User Data  Sent to Payroll/Billing Software for Further Action</a:t>
            </a:r>
          </a:p>
          <a:p>
            <a:pPr>
              <a:tabLst>
                <a:tab pos="341313" algn="l"/>
              </a:tabLst>
              <a:defRPr/>
            </a:pPr>
            <a:endParaRPr lang="en-US" sz="2400" i="0" dirty="0"/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762000" y="53340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n-lt"/>
              </a:rPr>
              <a:t>What is </a:t>
            </a:r>
            <a:r>
              <a:rPr lang="en-US" altLang="en-US" sz="2800" i="0" dirty="0" smtClean="0">
                <a:latin typeface="+mn-lt"/>
              </a:rPr>
              <a:t>Cafeteria </a:t>
            </a:r>
            <a:r>
              <a:rPr lang="en-US" altLang="en-US" sz="2800" i="0" dirty="0">
                <a:latin typeface="+mn-lt"/>
              </a:rPr>
              <a:t>Management?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710" y="5029200"/>
            <a:ext cx="1780890" cy="178089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72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extBox 5"/>
          <p:cNvSpPr txBox="1">
            <a:spLocks noChangeArrowheads="1"/>
          </p:cNvSpPr>
          <p:nvPr/>
        </p:nvSpPr>
        <p:spPr bwMode="auto">
          <a:xfrm>
            <a:off x="762000" y="543580"/>
            <a:ext cx="6811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j-lt"/>
              </a:rPr>
              <a:t>Matrix </a:t>
            </a:r>
            <a:r>
              <a:rPr lang="en-US" altLang="en-US" sz="2800" i="0" dirty="0" smtClean="0">
                <a:latin typeface="+mj-lt"/>
              </a:rPr>
              <a:t>Cafeteria Management</a:t>
            </a:r>
            <a:endParaRPr lang="en-US" altLang="en-US" sz="2800" i="0" dirty="0">
              <a:latin typeface="+mj-lt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762000" y="1220788"/>
            <a:ext cx="8669337" cy="5561012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dirty="0"/>
              <a:t>Define Items, Customize Menu and Menu Schedule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dirty="0"/>
              <a:t>Item Tracking to Prevent Wastage of Food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dirty="0"/>
              <a:t>Secure and Speedy Transaction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dirty="0"/>
              <a:t>Prepaid and Postpaid User Accounts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0" dirty="0"/>
              <a:t>Item-wise and Department-wise  Report Generation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i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i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595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762000" y="558800"/>
            <a:ext cx="7454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j-lt"/>
              </a:rPr>
              <a:t>Benefits of </a:t>
            </a:r>
            <a:r>
              <a:rPr lang="en-US" altLang="en-US" sz="2800" i="0" dirty="0" smtClean="0">
                <a:latin typeface="+mj-lt"/>
              </a:rPr>
              <a:t>Cafeteria </a:t>
            </a:r>
            <a:r>
              <a:rPr lang="en-US" altLang="en-US" sz="2800" i="0" dirty="0">
                <a:latin typeface="+mj-lt"/>
              </a:rPr>
              <a:t>Management</a:t>
            </a:r>
          </a:p>
        </p:txBody>
      </p:sp>
      <p:sp>
        <p:nvSpPr>
          <p:cNvPr id="9220" name="Rectangle 11"/>
          <p:cNvSpPr txBox="1">
            <a:spLocks noChangeArrowheads="1"/>
          </p:cNvSpPr>
          <p:nvPr/>
        </p:nvSpPr>
        <p:spPr bwMode="auto">
          <a:xfrm>
            <a:off x="774700" y="1219200"/>
            <a:ext cx="85979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8775" eaLnBrk="0" hangingPunct="0"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Eliminates Human Error in Accounting and Item Orders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Increases Efficiency by Reducing Time and Cost of Planning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Significantly Increases User’s Satisfaction by Authenticated Data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 smtClean="0">
                <a:latin typeface="+mn-lt"/>
              </a:rPr>
              <a:t>Faster  </a:t>
            </a:r>
            <a:r>
              <a:rPr lang="en-US" altLang="en-US" sz="2400" i="0" dirty="0">
                <a:latin typeface="+mn-lt"/>
              </a:rPr>
              <a:t>and Secure </a:t>
            </a:r>
            <a:r>
              <a:rPr lang="en-US" altLang="en-US" sz="2400" i="0" dirty="0" smtClean="0">
                <a:latin typeface="+mn-lt"/>
              </a:rPr>
              <a:t>Process through </a:t>
            </a:r>
            <a:r>
              <a:rPr lang="en-US" altLang="en-US" sz="2400" i="0" dirty="0">
                <a:latin typeface="+mn-lt"/>
              </a:rPr>
              <a:t>Cashless Transactions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Monitors and Analyzes Food Usage to Prevent Wastage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Allows Admin to Focus on More Productive Tasks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Allows Customization and Updating of Menu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 smtClean="0">
                <a:latin typeface="+mn-lt"/>
              </a:rPr>
              <a:t>Reports </a:t>
            </a:r>
            <a:r>
              <a:rPr lang="en-US" altLang="en-US" sz="2400" i="0" dirty="0">
                <a:latin typeface="+mn-lt"/>
              </a:rPr>
              <a:t>for </a:t>
            </a:r>
            <a:r>
              <a:rPr lang="en-US" altLang="en-US" sz="2400" i="0" dirty="0" smtClean="0">
                <a:latin typeface="+mn-lt"/>
              </a:rPr>
              <a:t>Faster Interpretation of Consumption</a:t>
            </a:r>
            <a:endParaRPr lang="en-US" altLang="en-US" sz="2400" i="0" dirty="0">
              <a:latin typeface="+mn-lt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772400" y="4572000"/>
            <a:ext cx="1219200" cy="126796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17729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61" name="TextBox 5"/>
          <p:cNvSpPr txBox="1">
            <a:spLocks noChangeArrowheads="1"/>
          </p:cNvSpPr>
          <p:nvPr/>
        </p:nvSpPr>
        <p:spPr bwMode="auto">
          <a:xfrm>
            <a:off x="781050" y="533400"/>
            <a:ext cx="7677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n-lt"/>
              </a:rPr>
              <a:t>How </a:t>
            </a:r>
            <a:r>
              <a:rPr lang="en-US" altLang="en-US" sz="2800" i="0" dirty="0" smtClean="0">
                <a:latin typeface="+mn-lt"/>
              </a:rPr>
              <a:t>Cafeteria </a:t>
            </a:r>
            <a:r>
              <a:rPr lang="en-US" altLang="en-US" sz="2800" i="0" dirty="0">
                <a:latin typeface="+mn-lt"/>
              </a:rPr>
              <a:t>Process Works?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889113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Rectangle 4"/>
          <p:cNvSpPr txBox="1">
            <a:spLocks noChangeArrowheads="1"/>
          </p:cNvSpPr>
          <p:nvPr/>
        </p:nvSpPr>
        <p:spPr bwMode="auto">
          <a:xfrm>
            <a:off x="762000" y="1377950"/>
            <a:ext cx="83820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Comprehensive Solution for All Establishments like Corporates, Hostels, Hospitals etc.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Completely Scalable and Flexible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Cashless Transactions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Customizable Menu and Menu Schedule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Fingerprint and Card as Credentials for Ordering of Food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Prepaid and Postpaid Accounts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Refund on Unavailable Ordered Items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Export Data to Existing Payroll/Billing Software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i="0" dirty="0">
                <a:latin typeface="+mn-lt"/>
              </a:rPr>
              <a:t>Various Reports in Multiple Formats</a:t>
            </a:r>
          </a:p>
        </p:txBody>
      </p:sp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792068" y="543580"/>
            <a:ext cx="29358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j-lt"/>
              </a:rPr>
              <a:t>Why COSEC </a:t>
            </a:r>
            <a:r>
              <a:rPr lang="en-US" altLang="en-US" sz="2800" i="0" dirty="0" smtClean="0">
                <a:latin typeface="+mj-lt"/>
              </a:rPr>
              <a:t>CMM?</a:t>
            </a:r>
            <a:endParaRPr lang="en-US" altLang="en-US" sz="2800" i="0" dirty="0">
              <a:latin typeface="+mj-lt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808037" y="533400"/>
            <a:ext cx="4906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i="0" dirty="0">
                <a:latin typeface="+mj-lt"/>
              </a:rPr>
              <a:t>Target Customers…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066800" y="5791200"/>
            <a:ext cx="146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i="0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Factories</a:t>
            </a:r>
            <a:endParaRPr lang="en-US" altLang="en-US" sz="2000" i="0" dirty="0">
              <a:latin typeface="Arial Narrow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1270" name="TextBox 12"/>
          <p:cNvSpPr txBox="1">
            <a:spLocks noChangeArrowheads="1"/>
          </p:cNvSpPr>
          <p:nvPr/>
        </p:nvSpPr>
        <p:spPr bwMode="auto">
          <a:xfrm>
            <a:off x="3657600" y="348615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i="0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Corporate Offices</a:t>
            </a:r>
            <a:endParaRPr lang="en-US" altLang="en-US" sz="2000" i="0" dirty="0">
              <a:latin typeface="Arial Narrow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1271" name="TextBox 15"/>
          <p:cNvSpPr txBox="1">
            <a:spLocks noChangeArrowheads="1"/>
          </p:cNvSpPr>
          <p:nvPr/>
        </p:nvSpPr>
        <p:spPr bwMode="auto">
          <a:xfrm>
            <a:off x="6781800" y="5791200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i="0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  Hotels</a:t>
            </a:r>
            <a:endParaRPr lang="en-US" altLang="en-US" sz="2000" i="0" dirty="0">
              <a:latin typeface="Arial Narrow" pitchFamily="34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820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4603" y="1600200"/>
            <a:ext cx="1808597" cy="1676400"/>
          </a:xfrm>
          <a:prstGeom prst="roundRect">
            <a:avLst/>
          </a:prstGeom>
          <a:noFill/>
          <a:ln w="28575" cap="rnd">
            <a:solidFill>
              <a:schemeClr val="tx1"/>
            </a:solidFill>
            <a:round/>
            <a:headEnd/>
            <a:tailEnd/>
          </a:ln>
          <a:effectLst/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0234" y="1600199"/>
            <a:ext cx="1816166" cy="1676401"/>
          </a:xfrm>
          <a:prstGeom prst="round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276" name="Rectangle 4"/>
          <p:cNvSpPr>
            <a:spLocks noChangeArrowheads="1"/>
          </p:cNvSpPr>
          <p:nvPr/>
        </p:nvSpPr>
        <p:spPr bwMode="auto">
          <a:xfrm>
            <a:off x="1066800" y="3486150"/>
            <a:ext cx="146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i="0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Hospitals</a:t>
            </a:r>
            <a:endParaRPr lang="en-US" altLang="en-US" sz="2000" i="0" dirty="0">
              <a:latin typeface="Arial Narrow" pitchFamily="34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603" y="4267200"/>
            <a:ext cx="1752597" cy="1381960"/>
          </a:xfrm>
          <a:prstGeom prst="round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4267200"/>
            <a:ext cx="1676400" cy="1371600"/>
          </a:xfrm>
          <a:prstGeom prst="round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0234" y="4267200"/>
            <a:ext cx="1869506" cy="1371600"/>
          </a:xfrm>
          <a:prstGeom prst="round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868738" y="5772150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i="0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 Hostels</a:t>
            </a:r>
            <a:endParaRPr lang="en-US" altLang="en-US" sz="2000" i="0" dirty="0">
              <a:latin typeface="Arial Narrow" pitchFamily="34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1600199"/>
            <a:ext cx="1793756" cy="1676401"/>
          </a:xfrm>
          <a:prstGeom prst="round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6324600" y="3486150"/>
            <a:ext cx="2297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71500" algn="l"/>
              </a:tabLs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i="0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 Educational Institutes </a:t>
            </a:r>
            <a:endParaRPr lang="en-US" altLang="en-US" sz="2000" i="0" dirty="0">
              <a:latin typeface="Arial Narrow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5796</TotalTime>
  <Words>786</Words>
  <Application>Microsoft Office PowerPoint</Application>
  <PresentationFormat>On-screen Show (4:3)</PresentationFormat>
  <Paragraphs>300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Nidhi</dc:creator>
  <cp:lastModifiedBy>Jimmy Bhavsar</cp:lastModifiedBy>
  <cp:revision>311</cp:revision>
  <dcterms:created xsi:type="dcterms:W3CDTF">2013-10-11T10:39:25Z</dcterms:created>
  <dcterms:modified xsi:type="dcterms:W3CDTF">2014-07-25T05:44:12Z</dcterms:modified>
</cp:coreProperties>
</file>