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  <p:sldMasterId id="2147484060" r:id="rId2"/>
    <p:sldMasterId id="2147484109" r:id="rId3"/>
  </p:sldMasterIdLst>
  <p:notesMasterIdLst>
    <p:notesMasterId r:id="rId22"/>
  </p:notesMasterIdLst>
  <p:sldIdLst>
    <p:sldId id="1873" r:id="rId4"/>
    <p:sldId id="2333" r:id="rId5"/>
    <p:sldId id="2343" r:id="rId6"/>
    <p:sldId id="2344" r:id="rId7"/>
    <p:sldId id="2318" r:id="rId8"/>
    <p:sldId id="2339" r:id="rId9"/>
    <p:sldId id="2337" r:id="rId10"/>
    <p:sldId id="2321" r:id="rId11"/>
    <p:sldId id="2310" r:id="rId12"/>
    <p:sldId id="2324" r:id="rId13"/>
    <p:sldId id="2325" r:id="rId14"/>
    <p:sldId id="2326" r:id="rId15"/>
    <p:sldId id="2330" r:id="rId16"/>
    <p:sldId id="2327" r:id="rId17"/>
    <p:sldId id="2329" r:id="rId18"/>
    <p:sldId id="2328" r:id="rId19"/>
    <p:sldId id="2209" r:id="rId20"/>
    <p:sldId id="1874" r:id="rId21"/>
  </p:sldIdLst>
  <p:sldSz cx="1219200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ushal kadakia" initials="kk" lastIdx="1" clrIdx="0"/>
  <p:cmAuthor id="1" name="Jatin Desai" initials="JD" lastIdx="2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C88"/>
    <a:srgbClr val="4795AA"/>
    <a:srgbClr val="B8B410"/>
    <a:srgbClr val="FDFDFD"/>
    <a:srgbClr val="170BB5"/>
    <a:srgbClr val="F5D5B1"/>
    <a:srgbClr val="6FB52F"/>
    <a:srgbClr val="AA5B41"/>
    <a:srgbClr val="FBFDFD"/>
    <a:srgbClr val="ADD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9822" autoAdjust="0"/>
  </p:normalViewPr>
  <p:slideViewPr>
    <p:cSldViewPr>
      <p:cViewPr>
        <p:scale>
          <a:sx n="70" d="100"/>
          <a:sy n="70" d="100"/>
        </p:scale>
        <p:origin x="-576" y="-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178" y="1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741363"/>
            <a:ext cx="657383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69" y="4686826"/>
            <a:ext cx="5388026" cy="44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020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178" y="9372020"/>
            <a:ext cx="2919123" cy="4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29006EDB-42B8-4099-84F5-AA2E1062A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963" y="741363"/>
            <a:ext cx="6573837" cy="3698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Self Introduction.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06EDB-42B8-4099-84F5-AA2E1062A45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08AB-1CFE-425D-9F7D-C63AFABF23C5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C3740-14AF-4FCB-9D40-FF650787B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03858-2544-4642-B287-D336EE49566A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57FE-E8FD-4F9B-BC5A-65612D8A5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37A9-9110-4674-BA31-FEA926D04787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31B7-E067-47EC-90E6-666194411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89FB-F79D-4BFB-9269-B500A4742B4E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A0DE6-DF98-4537-A7EC-1EC023ACE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6623-53FF-427D-9319-469ECDFF2EAE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44B6-A22B-43F1-8EF2-61521A20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35AF-0AFD-4A13-943F-B440FF521814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8C675-EFBF-4569-B937-CF0C68952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C4EC-ECE7-48D5-B84D-FDE786231D52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B46A3-B05C-417E-A834-732160482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681C-9820-40A9-A0AA-6F86C4FAE998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1B2E-AA17-4873-B10D-50F2D19D7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64CD-8E0F-4552-A283-FBAA40A4A53E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BDF1-23F9-4C79-AB14-F07752EDD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C93B-83BC-45DA-A8BA-DB14EBDE73F3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667C-D02B-4728-BCAE-6B61FD844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B104-3F24-4E44-B467-5133AD753C1A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06F0-1981-4F0E-B08E-7595CE98A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03F7-D4D8-4E73-880C-595E379A0907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7234-0029-4B1A-8656-6E7EA5860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3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51F2BD-5E3A-4955-83EF-526A5C10EFDA}" type="datetimeFigureOut">
              <a:rPr lang="en-US"/>
              <a:pPr>
                <a:defRPr/>
              </a:pPr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2D6357-91D9-4F8D-BEEE-EB72AA474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5ADE405-AE5A-41FE-BA3A-96293672B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8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12130"/>
            <a:ext cx="75438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High Performance Door Controller with </a:t>
            </a:r>
          </a:p>
          <a:p>
            <a:pPr algn="l"/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Multispectral Fingerprint Reader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722415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4800" b="1" i="0" dirty="0">
                <a:solidFill>
                  <a:prstClr val="black"/>
                </a:solidFill>
                <a:latin typeface="+mj-lt"/>
                <a:cs typeface="Calibri" pitchFamily="34" charset="0"/>
              </a:rPr>
              <a:t>COSEC DOOR FMX</a:t>
            </a:r>
          </a:p>
        </p:txBody>
      </p:sp>
    </p:spTree>
    <p:extLst>
      <p:ext uri="{BB962C8B-B14F-4D97-AF65-F5344CB8AC3E}">
        <p14:creationId xmlns:p14="http://schemas.microsoft.com/office/powerpoint/2010/main" val="15944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72600" y="457200"/>
            <a:ext cx="243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679"/>
            <a:ext cx="11898385" cy="9145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5593" t="18277" r="39751" b="8094"/>
          <a:stretch/>
        </p:blipFill>
        <p:spPr>
          <a:xfrm>
            <a:off x="337103" y="1504397"/>
            <a:ext cx="1712632" cy="1583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51904" t="16927" r="3294" b="10417"/>
          <a:stretch/>
        </p:blipFill>
        <p:spPr>
          <a:xfrm>
            <a:off x="10149150" y="1510946"/>
            <a:ext cx="1713600" cy="156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5491" t="16927" r="50146" b="10417"/>
          <a:stretch/>
        </p:blipFill>
        <p:spPr>
          <a:xfrm>
            <a:off x="1512568" y="3964170"/>
            <a:ext cx="1713600" cy="1577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0" name="Picture 29"/>
          <p:cNvPicPr>
            <a:picLocks/>
          </p:cNvPicPr>
          <p:nvPr/>
        </p:nvPicPr>
        <p:blipFill rotWithShape="1">
          <a:blip r:embed="rId5"/>
          <a:srcRect l="19059" t="18229" r="36237" b="8855"/>
          <a:stretch/>
        </p:blipFill>
        <p:spPr>
          <a:xfrm>
            <a:off x="3990110" y="3958038"/>
            <a:ext cx="17136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26281" t="17708" r="28770" b="8594"/>
          <a:stretch/>
        </p:blipFill>
        <p:spPr>
          <a:xfrm>
            <a:off x="6470070" y="3962400"/>
            <a:ext cx="1713600" cy="157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3" name="Picture 32"/>
          <p:cNvPicPr>
            <a:picLocks/>
          </p:cNvPicPr>
          <p:nvPr/>
        </p:nvPicPr>
        <p:blipFill rotWithShape="1">
          <a:blip r:embed="rId7"/>
          <a:srcRect l="23451" t="19270" r="32528" b="8855"/>
          <a:stretch/>
        </p:blipFill>
        <p:spPr>
          <a:xfrm>
            <a:off x="7700564" y="1513484"/>
            <a:ext cx="17136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19881" t="19396" r="35386" b="7192"/>
          <a:stretch/>
        </p:blipFill>
        <p:spPr>
          <a:xfrm>
            <a:off x="5244792" y="1511484"/>
            <a:ext cx="1713600" cy="1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/>
          <a:srcRect l="12987" t="16586" r="42468" b="9760"/>
          <a:stretch/>
        </p:blipFill>
        <p:spPr>
          <a:xfrm>
            <a:off x="2743200" y="1513484"/>
            <a:ext cx="1713600" cy="1592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3958038"/>
            <a:ext cx="1713600" cy="158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6263" y="3106467"/>
            <a:ext cx="18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chemeClr val="accent6"/>
                </a:solidFill>
                <a:latin typeface="+mn-lt"/>
                <a:cs typeface="Browallia New" pitchFamily="34" charset="-34"/>
              </a:rPr>
              <a:t>Time-Attendance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64738" y="3120317"/>
            <a:ext cx="1872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rgbClr val="00B050"/>
                </a:solidFill>
                <a:latin typeface="+mn-lt"/>
                <a:cs typeface="Browallia New" pitchFamily="34" charset="-34"/>
              </a:rPr>
              <a:t>Access Control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58633" y="3106457"/>
            <a:ext cx="18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Browallia New" pitchFamily="34" charset="-34"/>
              </a:rPr>
              <a:t>Visitor Management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4818" y="3120307"/>
            <a:ext cx="18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chemeClr val="accent5">
                    <a:lumMod val="75000"/>
                  </a:schemeClr>
                </a:solidFill>
                <a:latin typeface="+mn-lt"/>
                <a:cs typeface="Browallia New" pitchFamily="34" charset="-34"/>
              </a:rPr>
              <a:t>Cafeteria Management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58763" y="3092592"/>
            <a:ext cx="2087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chemeClr val="accent6">
                    <a:lumMod val="50000"/>
                  </a:schemeClr>
                </a:solidFill>
                <a:latin typeface="+mn-lt"/>
                <a:cs typeface="Browallia New" pitchFamily="34" charset="-34"/>
              </a:rPr>
              <a:t>Contract Workers Management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33019" y="5551131"/>
            <a:ext cx="18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rgbClr val="FF0000"/>
                </a:solidFill>
                <a:latin typeface="+mn-lt"/>
                <a:cs typeface="Browallia New" pitchFamily="34" charset="-34"/>
              </a:rPr>
              <a:t>Roster Management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13059" y="5551126"/>
            <a:ext cx="18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chemeClr val="accent4">
                    <a:lumMod val="75000"/>
                  </a:schemeClr>
                </a:solidFill>
                <a:latin typeface="+mn-lt"/>
                <a:cs typeface="Browallia New" pitchFamily="34" charset="-34"/>
              </a:rPr>
              <a:t>Job Processing and Costing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90521" y="5551131"/>
            <a:ext cx="18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rgbClr val="B8B410"/>
                </a:solidFill>
                <a:latin typeface="+mn-lt"/>
                <a:cs typeface="Browallia New" pitchFamily="34" charset="-34"/>
              </a:rPr>
              <a:t>Employee Self Service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87923" y="5551131"/>
            <a:ext cx="18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solidFill>
                  <a:schemeClr val="accent3">
                    <a:lumMod val="75000"/>
                  </a:schemeClr>
                </a:solidFill>
                <a:latin typeface="+mn-lt"/>
                <a:cs typeface="Browallia New" pitchFamily="34" charset="-34"/>
              </a:rPr>
              <a:t>Vehicle Access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8864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70" y="2514600"/>
            <a:ext cx="3048000" cy="3048000"/>
          </a:xfrm>
          <a:prstGeom prst="rect">
            <a:avLst/>
          </a:prstGeom>
        </p:spPr>
      </p:pic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72600" y="457200"/>
            <a:ext cx="243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3152"/>
            <a:ext cx="11898385" cy="9145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24104" y="6125866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i="0" dirty="0">
                <a:latin typeface="+mn-lt"/>
                <a:cs typeface="Browallia New" pitchFamily="34" charset="-34"/>
              </a:rPr>
              <a:t>RFID Credential Supports EM </a:t>
            </a:r>
            <a:r>
              <a:rPr lang="en-IN" sz="2000" i="0" dirty="0" err="1">
                <a:latin typeface="+mn-lt"/>
                <a:cs typeface="Browallia New" pitchFamily="34" charset="-34"/>
              </a:rPr>
              <a:t>Prox</a:t>
            </a:r>
            <a:r>
              <a:rPr lang="en-IN" sz="2000" i="0" dirty="0">
                <a:latin typeface="+mn-lt"/>
                <a:cs typeface="Browallia New" pitchFamily="34" charset="-34"/>
              </a:rPr>
              <a:t>, </a:t>
            </a:r>
            <a:r>
              <a:rPr lang="en-IN" sz="2000" i="0" dirty="0" smtClean="0">
                <a:latin typeface="+mn-lt"/>
                <a:cs typeface="Browallia New" pitchFamily="34" charset="-34"/>
              </a:rPr>
              <a:t>HID </a:t>
            </a:r>
            <a:r>
              <a:rPr lang="en-IN" sz="2000" i="0" dirty="0" err="1">
                <a:latin typeface="+mn-lt"/>
                <a:cs typeface="Browallia New" pitchFamily="34" charset="-34"/>
              </a:rPr>
              <a:t>iCLASS</a:t>
            </a:r>
            <a:r>
              <a:rPr lang="en-IN" sz="2000" i="0" dirty="0">
                <a:latin typeface="+mn-lt"/>
                <a:cs typeface="Browallia New" pitchFamily="34" charset="-34"/>
              </a:rPr>
              <a:t>, </a:t>
            </a:r>
            <a:r>
              <a:rPr lang="en-IN" sz="2000" i="0" dirty="0" err="1">
                <a:latin typeface="+mn-lt"/>
                <a:cs typeface="Browallia New" pitchFamily="34" charset="-34"/>
              </a:rPr>
              <a:t>Mifare</a:t>
            </a:r>
            <a:r>
              <a:rPr lang="en-IN" sz="2000" i="0" dirty="0">
                <a:latin typeface="+mn-lt"/>
                <a:cs typeface="Browallia New" pitchFamily="34" charset="-34"/>
              </a:rPr>
              <a:t> Smart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7560" y="4872268"/>
            <a:ext cx="182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Fingerprint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4878711"/>
            <a:ext cx="182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RFID Card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04719" y="4918124"/>
            <a:ext cx="182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PIN</a:t>
            </a:r>
          </a:p>
        </p:txBody>
      </p:sp>
      <p:pic>
        <p:nvPicPr>
          <p:cNvPr id="3074" name="Picture 2" descr="Image result for fingerprint transparen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721" y="2345251"/>
            <a:ext cx="1590915" cy="23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rfid card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Image result for rfid card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Image result for rfid card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Image result for rfid card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4" name="Picture 12" descr="Image result for 4 digit pin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61" y="3377216"/>
            <a:ext cx="1499217" cy="14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4 digit pin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63" y="2340008"/>
            <a:ext cx="1222120" cy="12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302389" y="1821047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1785" y="1821041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72600" y="457200"/>
            <a:ext cx="243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3152"/>
            <a:ext cx="11898385" cy="914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518" y="4146434"/>
            <a:ext cx="3994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+mn-lt"/>
                <a:cs typeface="Browallia New" pitchFamily="34" charset="-34"/>
              </a:rPr>
              <a:t>10,000 </a:t>
            </a:r>
            <a:r>
              <a:rPr lang="en-US" sz="2000" i="0" dirty="0">
                <a:solidFill>
                  <a:prstClr val="black"/>
                </a:solidFill>
                <a:latin typeface="+mn-lt"/>
                <a:cs typeface="Browallia New" pitchFamily="34" charset="-34"/>
              </a:rPr>
              <a:t>Users in 1:N </a:t>
            </a:r>
            <a:r>
              <a:rPr lang="en-US" sz="2000" i="0" dirty="0" smtClean="0">
                <a:solidFill>
                  <a:prstClr val="black"/>
                </a:solidFill>
                <a:latin typeface="+mn-lt"/>
                <a:cs typeface="Browallia New" pitchFamily="34" charset="-34"/>
              </a:rPr>
              <a:t>Mode with 1:1000 Matches in 3 Sec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i="0" dirty="0" smtClean="0">
                <a:solidFill>
                  <a:prstClr val="black"/>
                </a:solidFill>
                <a:latin typeface="+mn-lt"/>
                <a:cs typeface="Browallia New" pitchFamily="34" charset="-34"/>
              </a:rPr>
              <a:t>50,000 </a:t>
            </a:r>
            <a:r>
              <a:rPr lang="en-US" sz="2000" i="0" dirty="0">
                <a:solidFill>
                  <a:prstClr val="black"/>
                </a:solidFill>
                <a:latin typeface="+mn-lt"/>
                <a:cs typeface="Browallia New" pitchFamily="34" charset="-34"/>
              </a:rPr>
              <a:t>Users in 1:1 Mode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426">
            <a:off x="9859928" y="2379020"/>
            <a:ext cx="1018011" cy="1476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65960" y="4150354"/>
            <a:ext cx="2340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 smtClean="0">
                <a:solidFill>
                  <a:prstClr val="black"/>
                </a:solidFill>
                <a:latin typeface="+mn-lt"/>
                <a:cs typeface="Browallia New" pitchFamily="34" charset="-34"/>
              </a:rPr>
              <a:t>10,000 </a:t>
            </a:r>
            <a:r>
              <a:rPr lang="en-US" sz="2000" i="0" dirty="0">
                <a:solidFill>
                  <a:prstClr val="black"/>
                </a:solidFill>
                <a:latin typeface="+mn-lt"/>
                <a:cs typeface="Browallia New" pitchFamily="34" charset="-34"/>
              </a:rPr>
              <a:t>in 1:N Mode</a:t>
            </a:r>
          </a:p>
          <a:p>
            <a:pPr algn="ctr"/>
            <a:r>
              <a:rPr lang="en-US" sz="2000" i="0" dirty="0">
                <a:solidFill>
                  <a:prstClr val="black"/>
                </a:solidFill>
                <a:latin typeface="+mn-lt"/>
                <a:cs typeface="Browallia New" pitchFamily="34" charset="-34"/>
              </a:rPr>
              <a:t>100,000 in 1:1 Mode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3202" y="4151070"/>
            <a:ext cx="2386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0" dirty="0">
                <a:solidFill>
                  <a:prstClr val="black"/>
                </a:solidFill>
                <a:latin typeface="+mn-lt"/>
                <a:cs typeface="Browallia New" pitchFamily="34" charset="-34"/>
              </a:rPr>
              <a:t>500,000 Transactions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75" y="2614588"/>
            <a:ext cx="1670449" cy="143878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302389" y="1821047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21785" y="1821041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person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05" y="2402562"/>
            <a:ext cx="1731467" cy="17314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634">
            <a:off x="9148646" y="2367994"/>
            <a:ext cx="1018011" cy="1476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5005" y="6130122"/>
            <a:ext cx="7488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i="0" dirty="0" smtClean="0">
                <a:latin typeface="+mn-lt"/>
              </a:rPr>
              <a:t>NOTE: It is Recommended to Use 1:1 Matching for Above 1000 Users</a:t>
            </a:r>
            <a:endParaRPr lang="en-IN" sz="20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5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72600" y="457200"/>
            <a:ext cx="243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3152"/>
            <a:ext cx="11898385" cy="914528"/>
          </a:xfrm>
          <a:prstGeom prst="rect">
            <a:avLst/>
          </a:prstGeom>
        </p:spPr>
      </p:pic>
      <p:pic>
        <p:nvPicPr>
          <p:cNvPr id="1029" name="Picture 5" descr="C:\Users\user1\Desktop\COSEC DOOR FMX\New folder\FMX Screens Demo\FMX Screens Demo\Enter PIN Credenti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80" y="1220080"/>
            <a:ext cx="1720291" cy="30358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\Desktop\COSEC DOOR FMX\New folder\FMX Screens Demo\FMX Screens Demo\Enrollment Optio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97" y="1220080"/>
            <a:ext cx="1720290" cy="30358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1\Desktop\COSEC DOOR FMX\New folder\FMX Screens Demo\FMX Screens Demo\HRD Men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83" y="2148955"/>
            <a:ext cx="1721182" cy="303737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1\Desktop\COSEC DOOR FMX\New folder\FMX Screens Demo\FMX Screens Demo\Going OU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2148955"/>
            <a:ext cx="1721182" cy="303738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22" y="3367108"/>
            <a:ext cx="1721181" cy="303737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6315460" y="1393566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 smtClean="0">
                <a:solidFill>
                  <a:prstClr val="black"/>
                </a:solidFill>
                <a:latin typeface="+mn-lt"/>
              </a:rPr>
              <a:t>4.3" </a:t>
            </a:r>
            <a:r>
              <a:rPr lang="en-US" sz="2400" i="0" dirty="0">
                <a:solidFill>
                  <a:prstClr val="black"/>
                </a:solidFill>
                <a:latin typeface="+mn-lt"/>
              </a:rPr>
              <a:t>Touch Screen Capacitive Display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prstClr val="black"/>
                </a:solidFill>
                <a:latin typeface="+mn-lt"/>
              </a:rPr>
              <a:t>Excellent Image Quality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prstClr val="black"/>
                </a:solidFill>
                <a:latin typeface="+mn-lt"/>
              </a:rPr>
              <a:t>Faster Response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prstClr val="black"/>
                </a:solidFill>
                <a:latin typeface="+mn-lt"/>
              </a:rPr>
              <a:t>Use Time-Attendance and Access Control Functions</a:t>
            </a:r>
          </a:p>
        </p:txBody>
      </p:sp>
    </p:spTree>
    <p:extLst>
      <p:ext uri="{BB962C8B-B14F-4D97-AF65-F5344CB8AC3E}">
        <p14:creationId xmlns:p14="http://schemas.microsoft.com/office/powerpoint/2010/main" val="26401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72600" y="457200"/>
            <a:ext cx="243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3152"/>
            <a:ext cx="11898385" cy="9145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04266" y="4862180"/>
            <a:ext cx="17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0" dirty="0">
                <a:solidFill>
                  <a:srgbClr val="4795AA"/>
                </a:solidFill>
                <a:latin typeface="+mn-lt"/>
                <a:ea typeface="Microsoft YaHei" pitchFamily="34" charset="-122"/>
                <a:cs typeface="Browallia New" pitchFamily="34" charset="-34"/>
              </a:rPr>
              <a:t>Wired</a:t>
            </a:r>
          </a:p>
        </p:txBody>
      </p:sp>
      <p:pic>
        <p:nvPicPr>
          <p:cNvPr id="16386" name="Picture 2" descr="Image result for etherne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75" y="266699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po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65" y="243838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7960" y="2473035"/>
            <a:ext cx="1447800" cy="1371595"/>
          </a:xfrm>
          <a:prstGeom prst="rect">
            <a:avLst/>
          </a:prstGeom>
          <a:noFill/>
          <a:ln>
            <a:solidFill>
              <a:srgbClr val="E0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2923300" y="2473035"/>
            <a:ext cx="1447800" cy="1371595"/>
          </a:xfrm>
          <a:prstGeom prst="rect">
            <a:avLst/>
          </a:prstGeom>
          <a:noFill/>
          <a:ln>
            <a:solidFill>
              <a:srgbClr val="E0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5813685" y="2473035"/>
            <a:ext cx="1447800" cy="1371595"/>
          </a:xfrm>
          <a:prstGeom prst="rect">
            <a:avLst/>
          </a:prstGeom>
          <a:noFill/>
          <a:ln>
            <a:solidFill>
              <a:srgbClr val="E0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7841600" y="2473030"/>
            <a:ext cx="1447800" cy="1371595"/>
          </a:xfrm>
          <a:prstGeom prst="rect">
            <a:avLst/>
          </a:prstGeom>
          <a:noFill/>
          <a:ln>
            <a:solidFill>
              <a:srgbClr val="E0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/>
          <p:cNvSpPr/>
          <p:nvPr/>
        </p:nvSpPr>
        <p:spPr>
          <a:xfrm>
            <a:off x="9878280" y="2473025"/>
            <a:ext cx="1447800" cy="1371595"/>
          </a:xfrm>
          <a:prstGeom prst="rect">
            <a:avLst/>
          </a:prstGeom>
          <a:noFill/>
          <a:ln>
            <a:solidFill>
              <a:srgbClr val="E0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AutoShape 6" descr="Image result for wifi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8" descr="Image result for wifi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10" descr="Image result for wifi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12" descr="Image result for wifi icon vect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6398" name="Picture 14" descr="Image result for wifi icon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6" y="2641016"/>
            <a:ext cx="1569140" cy="103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Image result for mobile broadband icon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98" y="2590779"/>
            <a:ext cx="901011" cy="11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Image result for USB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472" y="2597706"/>
            <a:ext cx="1108364" cy="11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03720" y="4142510"/>
            <a:ext cx="145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Ethernet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12690" y="4142505"/>
            <a:ext cx="145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 err="1">
                <a:latin typeface="+mn-lt"/>
                <a:cs typeface="Browallia New" pitchFamily="34" charset="-34"/>
              </a:rPr>
              <a:t>PoE</a:t>
            </a:r>
            <a:endParaRPr lang="en-IN" sz="2000" i="0" dirty="0">
              <a:latin typeface="+mn-lt"/>
              <a:cs typeface="Browallia New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08380" y="4142500"/>
            <a:ext cx="145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Wi-Fi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50793" y="4142495"/>
            <a:ext cx="145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4G/LTE/3G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54035" y="4142495"/>
            <a:ext cx="145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USB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86606" y="4862175"/>
            <a:ext cx="17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0" dirty="0">
                <a:solidFill>
                  <a:srgbClr val="4795AA"/>
                </a:solidFill>
                <a:latin typeface="+mn-lt"/>
                <a:ea typeface="Microsoft YaHei" pitchFamily="34" charset="-122"/>
                <a:cs typeface="Browallia New" pitchFamily="34" charset="-34"/>
              </a:rPr>
              <a:t>Wireless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92124" y="1765627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5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72600" y="457200"/>
            <a:ext cx="243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3152"/>
            <a:ext cx="11898385" cy="9145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5" y="1205295"/>
            <a:ext cx="8953054" cy="496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9372600" y="457200"/>
            <a:ext cx="2438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73152"/>
            <a:ext cx="11898385" cy="914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5318" y="4154180"/>
            <a:ext cx="220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</a:rPr>
              <a:t>Server Mode with COSEC CENTRA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0305" y="4153182"/>
            <a:ext cx="2833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</a:rPr>
              <a:t>Device API with other Applications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4336" y="1821046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82" y="2273033"/>
            <a:ext cx="2269979" cy="161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21" y="1919183"/>
            <a:ext cx="930079" cy="197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i.istockimg.com/file_thumbview_approve/74557723/3/stock-illustration-74557723-computer-monitor-icon-on-a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760" y="2263890"/>
            <a:ext cx="1978901" cy="19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975800" y="3081648"/>
            <a:ext cx="6859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74810" y="2820257"/>
            <a:ext cx="1066800" cy="683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9668480" y="2914613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i="0" dirty="0" smtClean="0"/>
              <a:t>Third Party</a:t>
            </a:r>
          </a:p>
          <a:p>
            <a:pPr algn="ctr"/>
            <a:r>
              <a:rPr lang="en-IN" sz="1100" i="0" dirty="0" smtClean="0"/>
              <a:t>Applications</a:t>
            </a:r>
            <a:endParaRPr lang="en-IN" sz="1100" i="0" dirty="0"/>
          </a:p>
        </p:txBody>
      </p:sp>
    </p:spTree>
    <p:extLst>
      <p:ext uri="{BB962C8B-B14F-4D97-AF65-F5344CB8AC3E}">
        <p14:creationId xmlns:p14="http://schemas.microsoft.com/office/powerpoint/2010/main" val="18963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Contact Us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3416"/>
              </p:ext>
            </p:extLst>
          </p:nvPr>
        </p:nvGraphicFramePr>
        <p:xfrm>
          <a:off x="2057400" y="1981200"/>
          <a:ext cx="7848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4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94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More@MatrixComSec.com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Contact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+91 265</a:t>
                      </a:r>
                      <a:r>
                        <a:rPr lang="en-IN" baseline="0" dirty="0"/>
                        <a:t> 2630555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www.MatrixSecuSol.com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394-GIDC </a:t>
                      </a:r>
                      <a:r>
                        <a:rPr lang="en-IN" dirty="0" err="1"/>
                        <a:t>Makarpura</a:t>
                      </a:r>
                      <a:r>
                        <a:rPr lang="en-IN" dirty="0"/>
                        <a:t>, Vadodara-390010, Gujarat,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0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 descr="data:image/png;base64,iVBORw0KGgoAAAANSUhEUgAAAVUAAACUCAMAAAAUEUq5AAABd1BMVEX////+zA0AAAAhHyD+/v7///38///+yQD755b8ygD111j//fH6+vrKysrh4eEnJyeurq7n5+d7e3uYmJiSkpJSUlKGhoYMDAwtLS319fVDQ0OlpaXS0tLd3d3///rW1tY5OTn40StaWlokHiBqampAQEC2trb73HRKSkrAwMAyMjIcGhv/0hRjY2N4eHgAAAeTcxqefxYAABryxBcAABAPAAr/1h/kthvuwBm9mhwpHQqCahvTpR2vjx/TrRokHRsfIRvfuiofEhKOeQk0KRWCaAYmGA8RDhwAERVZSxhtWhA3LRAmGygdHCIfGxBMOw0mJQ8IDgW2kxs/MQp5XhL2vhIzNBRhSBSzkC/ClCBJOAPYqRp6WxezlxjFpBksIQZcQh5hTQuZhBCBcxgcEyQUDilGNBebgi57ZA5QRRFEMR+kexvavhUWABKOayH35aT78L6ikhQjDyUzGxJfWDNjVgBnWy/rz1/St1FEPxZPQwBlTBAnFRRWRqBJAAAgAElEQVR4nO19i2PTSJK3JCv4cuOX/JLlB3bkx9qW/AgmfpDEiUMgm0ASJsBlZiEeAsMszLBzt9/td3ez7B9/Vd2tp+VEHmC4HVwkwW71o/rX1dVV1S2J45a0pCUtaUlLWtKSlrSkJS1pSUta0pKWtKR/BhIJceLn5uN3RQRR8rOkj0aAp5LLS+IS1Y9MiQqX45Ya4GMSgKnWuUZ4ierHI9SnoZTGRXJLVD8S0VWKU+KColQ+NzO/H8IVSkkXFSGZTymfm5nfCwGmYakocJIQyAiNz83N74ZqNUGRENV8sZr+3Mz8Hgh1arIigUatNhQtzxWripHM1C3HvC6OW3oIfgngUrIVqRnmki2l3VK4VIQlEyBDilSISIpCwV3aB/4IYBKVekZJpsJpoV1KS1yNKlYCqpRTZQGp1M5JS1H1TwBeKC602ql4Li+3IaFIFCuxX2OarAUIlfdkrV3glu6sbxK5vCw3QwCZmoYvxRZJFLlQWijbKCBnwktpXYRqWh0BK5YiIldTMQWkMt4JOEnTimT5WiLrj/Jak6BVhNUqmyRJSlvQXKgGZFVRItJSYH1SISMU4L8QpygJ5gbkBFNCNU2W4UeWA5qaKtVjoSWqfkjkWnK1UcipiURdEIhlpWRBUhHHZqvZaSba9XgulpQRYU1Ifm5+/0koVATAAES5owUEEmINA6DRdDIKkhtSYCULYbYwWgNlbS+8qHJ1Z76+sGcOptTF2VTuKrPvamZnrtmyzynpr+/AUFI216Q6gMjVhIAQ45S6kA6xkFYhlm8EiKoF3OeZWJgeAuUbbtQINfIFBQbFYg/sNSUEP7PIwBW4IBpfIdcMceY2ECNMNOsKeRTBSyEvZrEFkl+hAuPoAmtc8SwJOVjlytXoQjUVY2kCkW1AmzFBK0nwVxBUifQ5IdQDgoDYawD3HFTRGau1BBelEhGbQIXlaEZLeJTMC9GolmS5pGbUTdVUO9dQmH9Cy6S1aFTOsxGrBdwlMtlUOhf25FPkGjLJI0dmJpLIlcilQHzOBIjJmWgGi16NKqxNZWulb2GbgqYqnNxW8ikVua7JeZCyfBoUQ0ArzpsDIVEquTEllGYShajid7dqxm6SC2n2VfKsBoY1KXEWqnFMMnYvYnOKZGoey6soVgzWPFgxSkreqNbZ9etQLdhQDQggEPmAllK4JAi5pKHx34jQyQegCnFurt5TsnO6poa4BVDlREmeU5FQV7jFUBUIw+72IgGrPtclzkBVqHn2M2/wdjWqsOSXbMZpB+anqMpVia4OiTSNapOZV9U0sGlXvGsB9Ty3Z2mOyZgnqtyMrM5FVagYSto3qqCyZpCrmRfdO3WiKatC3WNlBECMy1ejeoPj4rKFqlZXsGgUNE64HuZq6MeCyKoh1DiaIM1fAyMZxk2lnU4CxePtiqqRJM3QrX5Q5SiqoL5MCmgmDAWTgVlUNbNIJqqZI5NRHAsBMpIiufFPfHaVMJuSZi0EkTOrvQbVG8CShWoZJB8SUBm3oc0ckdWikIWph6heYcM0qDAVJVuaEqFjW2PGzwKoVqWIRYViOE2RtTThLKppW5FCId9g2rPoNJJAAWBVcphUeAWquVk2YVX1LauSHVUwrqSWhu5WJCFxuQT1ZomMauVObL6skl5maPO2QDdJbrPRWADVrDsTXQtb4nxZnTEu6EAnOJew5qiUEoltzMiJiZtb6RLDwy+qUGvAUqzlgNZqwqqUpyZ3Isaqw1+5rFWluRXV6fgaeDKi/VU/DFVaU87ZVS9UDYTokTExVKFD6hKFEi1ZYyrAdRVTS3WqbdwkoZarl65HFZts2xQrOv/lADQawuaSaVGpgaYN1RQQ6XJAnm3JoCgbelol/SMyeamzpF8rqyK1VbC/5rBeL6tsAXXvx0tsdCRUAZrixpy0kmD82KXc6ExC9YGqiAaqMz4FqBa5cDqEGjUjtEPoboXhM6TPr4wsMfmZZKKJSouvVm4NAJbboqhyVLydqDKocRWu2OTAIkxsEuRLznUOQyYET5+oFpuOwB+4+5rEKe1sUQnVZQ36k6hL2POylp2vARAKrTBjzRJUqwtYVvP0KhdaHNWYh6wqKTq7RaoCWm7FiokZKU0Rdy1zOB8DVCFfhypUm3KjCvpTDLUFVQUnthLPCuj6NWQtmneDZhFBddbzKjRLpWYFHXLu/waqRUzLYnyCVBiNeGiAjBSmJZ0aoEZb8YWqGOLSsgvVCkGh2RIVjJegh451ZgpcaG49mr2XM4h8uA3wsVBN06yIVxs/ur0EimqILEkhzoEqpslFX6jS3joVq9wm9eWzRE/GosRRrFFe5oWsqtiW281z5fVGVfwkqJoGSMWcx6jcQ02KiUjWE9KQl6xS7es0JImyVTnfqEoB544KxgFIs6VEoxavFhkPBcNk8arDtGLMSOjs4W3vOIDI+VqtFkOVtO1C1ZwVTSoeCnEHXUsFQ5VYHBVHbIYYBjn/qCqqa59KRnahylAsl2iEaAAuLMRovNVbWKlznXOoCPcAzNEAbE27WlbFBW0A0bD3KzZQmR0f46gsxxlOdmKoKipF3OqAUmdj4BdVl2LFcEDRHswk/+dkLRubf96iQANBGTWejIWLeOjFDFWZRFCNFwpFG+GXQsyHBqDz1b+sGq5QmzOEFUUCUwIFwpVIBzPlXCsYqnREEjZUyTKHZqZvVHMuxRqQA2lHOamWzIA7K2QTM2azQUT3m6Q16612PFlzuH1h4Sq6BlUCo3+PVTRik0mLYaYAVOMQGc3gBMhAVXEjToaoxi2AKvgBZYesZnKJTCYRRkwKjQTU087VUUtoHS1ZICzfEJ3WnKg0PbGq19gmyoehGqJxmuQVMSu3DSDR8ErRmi4zy77hEdgmFENV5FTaAMc8cNo9rMs3qpIb1arCKbVUJqOq2WZVTYbBzWAbMZocjRdDZIbZ1SbujKjeaLUVTuQWRTUTs1EirbI4o3QFqi0jew5+Eu0UjXKlQqZ9JFJHXjDmD/OC647pZ6JaM3kSTYMhvgiqIudGNYA2VaiQFDQB5zxUJpkLmiYH2kXOhSqBOTyzb8UEjGVcAFVvsuk5v1Hrol0BEGgqTOFjB6L2WhyoihK5Rpc9kSk4shHmH9WqVnaAKsdp1FwOyMlZT6G8J6iNEMc5ZJUKRKGWSyTSlVRTs/dMtGkANTFLbV+oluxbkf5QVYum+uGMWV2zeDaigl6omnECavfgl6yymKxWHKgCEYYlPG+hkYrzUftVcL/kVE5xyqrNPBUVIKkQTlDhTdujK7MukJdl5UXRhuGk+Ue1YKFqbFgpRkwNQyAkKOShAQwLIS5SXUdaSJJi/lFNyC5UtWaRCxH51DLo/adcthfuYqcUh161/WcRWQ9Ki0dXvKnGLYgq291hMFL161hl6/Zq7Kjihh4irlBZJYJL46D+UW0IZTdomUZFYPDVCvEZUFGe47NhAUfoTGTxuwBbZBZANZOzUyLNDIwrVytnEWbpqTZvkEAYixQsihB7yb75b6FKJaJGGKTeKpUi/6jmy25UA5pmnWmJzpwRJMmWp8MpEpDzMAhVpmSTKL8wqm7LSqFbuIkrUJ2xrFSB9t9AlR400OipPEp0o1Gz6TIbqsRCUC39y7ww35YVF2nOoOqDbHXXos1mNOfUAARWtp/xAZFAamuECEaVK1G1R5jgc0GmWBipubl6ouGJKrEQaMyYSLmyKKpK3VMaryZNs+rOUcBm3dk64/pD4quiKS7X7Fs5y9BV3Jze1LX3pJZVzkLVlFDGX4pV5ANVku8Gx7V+DapNSwMwVGe9WQNV7gNQJUR3FRaKr6YN8RZNk9+bohZIdlktoH6IcqKhYRdE9YZrR9AnqlUXqvFZUI1FlvtQVBeNWZlMVTjmWxOfV026KUsRm0XVME0LdKMjY6yUC6Ca/DWo1i1U2SbQrFFA9Gr+g1FdNL5qJVcMW5qYEcWZTMTfqppfbbJqeq2Evbax6i2gARK/BlXVikiFKW+zskpsALZL+Ll2WEQzMh51Nw1GE/FMzXodqEroNjQVoknChovme7USfx2qFUs0idWiObfWRMPQizL0P9u+FQKS9GocWST+n2kp2PUqi3HVSgTbBWTVIHfc+noqk2CBScTwa7kDLkqFyfDn3mNlh/2KrslkHvNMGZv/Dlml1zQn2wugWtlbGNWybD9VS48gpXIR4g6AUwA/hQQ905r8/Kgy7DyOz7MTXBFuBlX7wUvb+SD/qIZSC1tWgKodoILpvYPUN0ulUtNxPvIzo8p2W5Kzit/YvkrMoipy1nm1gFViAd+qVF4cVftGmniF55LjxM+OKo1Xzx5LF8lJUoGe48YEl6yGzT6Y5D8OEHZGrX2ianv2hYg3ZXhT2uzKx0PV66z1XFRN5al6HxIR2QkRIq12VPEa1WFa0Wh3kUjgbMzqelQDgv2wGm5CeO1cyTVLPhzg2VqnNqNxIULgm8kVov01AtBkdTb8d8NfdpUhyS0SlG25BM5B5oE2pkhtnrixXnDGjnGIm3MMc4bwniv/qGr0D8iqZK8Cf4q4DZAtITWrdbWSTuQ5M2iMzxyIxXKz5wZF0bqAdgNuPc0+AkaEPDFrzzacy8VyEhO+AnzO2fZSGEVytCaMOuNHZVatEpLgaq5Go/5k38u2M6zk8KLhPGBXGrQqH6i23HsBV2DapCFCQNVxhpnpzpBiUchghDYy5ySByxozszszmbskZu+s/60W3DXbObPV4pWNbaXMuWiry4s9LxK5jF9UtVKjUEtrAsqqZqtbtJFZq+g4QUQuzB59EVm3bT33OM1lppq9M4ImFiAekNiYEueBytkzOVixLjpG6LrHVK5QAh1d3vGHKp31SkMVNHywwMqXSlehynDFc9T+ZJWYqGTnJK/KlS8Y1WtgJVTzjWqDi4RZpD2Q9qNdvkAyME/Ifu3VPJg0ClEzkVJ43o2CXzStcF8xiss+ZVWLxzIkBg22SrT41RdMcyXq5o0//Cuh//7bw/KxP1mVBQ1vxpK48MOT//nXL5f+ZWVF9MRVvHlzLRhcDQaDvfvlnRNfokqATYdTGVX44w89vjd8Nh4NV784Cgb/cHPFW1pXbq6s8TyAyg9e7wYe+tMAuJcu74HLtiHvH/3X3/6WSt3axjq+KOKvQBWEFWSV53l9dCvgR6+SG5m1TCkFnmis1gjnC5KyEiqt6zzW8iVRcPUPN2/O0QArgCqP/7q3AsdEr5YDx4GdufhGa4oi2kIUKze4m1+FWve+OFkNElkVb3rBegP1KoF+8H73j+iC7uzCLwB7fLzrApSIchkXf8e2Chqs6f/Pf5GyeuOGpytgocr3x+untw4OqB1wDHLraRFs4K55VXVVk/jT8J8OVZS2DyrvC9VVXueHZ5u/nBwc7+7+eLgzB1WMC1eq9hgFxti+G/BfmrT6QxVWLPjRh5OzJzsH3XdvPUEt7+FNNsmofZsCNHZYmPAmqvrn6eVvTT5Rpct4MKgPTw+6a5fHu+Ud+D2GlYvGsnaPb+3vf59aweMcjuMfeHxpSw+CtPNBfTDaPjubrtG6LBb41SBPVkXaEm9+gWmo60YmMq68Lc/gmU5S8TfID6esgsGU18mn3vQpbzQ0eMZq5AdjW+ehlJMX/DLcIvRsoPe2hvzsdetvMGgyG7Rf9C2rhqLRL7//4fmPD3fLgOn/29F2y9SOPf5le214+BCW/bDzSe0iJ3a+1WE4oOhRR+igJTuFMVpFZkilQXKRsbTKvuoG0/i7SjOzHhip+j2hx8Ya/653erSWb4QR7VxXGOs6za1vbvTZeNwT1nizZX29MwzScTV6uqpfdOjez5E+FrbZAOu6BS8pbOARZCo42OeNZJ2g+tW1qAbN8emtHR5rB7jm7+58fzTpHjA79nVX5/WusPIVl5cdtwCDNjiGa4jUqHM+HQwmfz250zMH3hQ+Nma62QHelEPaLZKJXaDFxttBU6MgPj36ZSC/oml3HvcNUdC7slHt9KXVOt9/ScYiaHYRP18I22OgrQE/XB8wOQwGbbwyZlcpNKtsDpHLfVNWr0cVK13l+73R+uV/fh/Y3Q2Ud4+Pd25d6O8OytSTPbin9/QzIXKDi2SSLlTrR8gI9EwYkA+bwhC+ASs6Awg/B/Er/Y7/grrZCfi0aoCj94hSIFlXSSH6DVJ/EnqM2csN/ASC9leWFeVW7utspPpkENiVbYHWiBwYUI9Axk2k+uSPzvQSliKyuUoGn/pIpB86TKi+0QefqOq9ybR7+o/vD74P7Ow+BNtq51g7vjXk+8a69foQOHknhG+ISlZ1hVXbf6ccvdkfkg59czLk17aPDl8cjYC7s+7o/fmTyeTnw8ttmJtbR9Mn5++nw7vnly97wOV08wVcAIEadbcvX7xcC2LKi/fba1DyTY/XL47g25+HVAMQbvWRcIH/b+4NIO/5C6h2Ve/ujZ+TevQLLDWG9Pf4DVHlSa6Xa7SroAGEKRvRwXPo1eb29osXT8bA+LtX5y9ebE714PDN2d3zF5sTGIlJ98WLS2yf8rXe868Bxt3LHze+BzN1Fw9QH4PhunNnf/89lN5+vUNSj4/313vD/8Qb5tWmtUd046aiFFoP6Jw7ejCkWgREdbvz4PJwXxgF9SedjdPDvQf7jy4fCC91uLDx+PDRyS8bh487b3R+LJwcHv6bsAnSdlt+e9rZ7E879w8h66YOerPHbwk/Hj0/hG/6umDM7KegEflgb+OS3+qcHF4+Fu5B3tt7jy8f3F5HvTrkxxt7byH9DYwFlBp0vn57/rhzZMnqqIfE8xNhW+eFDfnt+cYJ6N9T4f3zS/lksjrpyPfPT4U7/eDaSeeX96fCaU8f7/3l71DnEdVZPlDVj17fen3wx4ODW7du3fnh/eb69mj6bNAD/cyP90+oYwBGwPnF39FgbQu0eCQcS8TxTkhtf0DQJKiS2cf39i/XwFC7A93fBM5BvM55fvjdJaB6e7Ov94STgd4/2h8C5sO+3n+/0QP9Mer3f/iu/1wYQMp5B1NA6fww0eHbn3oWqkEipYiN/uoErq49uTMArfNn+PTgsQ5r3FC/K0z7fH/z9gBL9e92JlAj6CWG6lkHRGZ//85UH3cQ1QeTfn8KS+DwxVkfh32qD4TTYb+/DpriDLjS+9vCVv+uMIZPr2QUYF82gL59enj0CrAcD5i6NhZEPXh5QC2rAKxex1qlICltIVxLVqoBbWOjIx9ru9rxzpZuRxX+9TogP3rv8u1T/s0jqG8gnMHf95eg6G5vAex7z2HyvwRwzh9NxuPJpjAhGOrrm/0Xd5CF8T2CKtpR063Jq8c93obqFg7Ukdzjz38ZD8aDzc5Yf9UBIdAvvyOoBt88GEJz0+6QjMUbeWsymfzZhurlG6CjMY82AA+SH+TXhG94fTieTscXnSmw+xJ4GIDJuC4MoGfDN2P9zaPp4NngJWAe9KkBesMes35mLLf112AE7GJ8YAeA3cvU69GALMiaVgaFoR2/fv39yf4PW7qpAYCGE0C1i7r+6LTXf/IIFRjoAj54eanz2x2wJ/t7m8Db+smk/0K4v6Pd35AHgOFTbK9/+p1OVx2C8/ROR9648+hPQ5sG4PnvTvXhyabeP+ycnJzc39h4BpIIq0z/kKDa048e99jiBKUg5f7Ozs6eMDA1wBbrLEV1E80zwLF3KGx8Le8TVLfBKnsG+peiimvrvc79vX/syHDV92qFStyMPJmmDv6d3Mf4wPHDwM4O2K4PdzSNKISDg4M/3rq1f/gzCvgatVsMVH8SBkOhi+WP3j7Vn0NPgU1cYI7e92CCPQPo5C7I6jrI6umdi9Ho4mKLp5IJDZ5/1wdEehOa8kQeDQfTB6dPLVShh+vC5EzY4vnzfzv79tuz0RTkuoPr/PvvUK9CqcdDqOPpO6pX33z9zQjJGJUzYcpsvXHnjOc7OMI6iP+00x32nh0JBFVgf0xRxck3eKpvPhqdQSXTIUPVlxcwn8brR/sH8jFIK5quD8vl44N//Pj+TXd7vMY/Na08mNavNgbIa7/bGfbkn9EIOXzb458/IqiOEFXQABcgq7r+9c+Izd6gf74PE5cfn/UsVO+gsbPeQekdQg044K9+6VleADQ1FtZJtiOoHyqH0iirq/ohjAiU0jcfwNqjf9N5hjaA/qaDxsaA2rFBhirtGqqSzs9gwfWEl6A9x6u4BBBUeYrqT8I7aOEZ6PB7uCbrg+2hbw1wHQ2m3Rc7xzLO+uPAzo9g6/eIhecM/GwLP09gad160FnjfzkdPu1NOk94GGNEtXMB+Y/+ruuIKq9/jWp3/WtArrO1Nlx7C4gZqN7rTHu9d6cnYP9C6tH9ca83eQyy+tJCFebqg85d6N3d26MeuHx3hoAleAT65SOiAfiXnYu1Xu/9owGUWgN5gxqHRx06k3TdgSrI6hu0i4V1fdRZ7631NgVcrSiqW/pUWIcuvRKe8X/tXPR6a+egET4U1SB1MokV/G7U/eX2rePj8s6B6dPZSoPTqZ9STxAX1rOO8JeNDprbR3t9VPy4Wl2CaG0LqAFu30N5hDV6cEf4y14HuqT/zFCd3O/c1kgK6tVRR7jdEW496KFvZbks28JtGJzguxNhg5SGed9fDerne4AqoDf5rnN77zZoIeKxDu8It08E4a7RJ6I8mMxv62vCE7JarevDx0Lna2huRNJX+Wed6SpYW7ehhSOwzx6QtrpBv5bVNWS4hbAObW++/fr1j3bYzU/g2K2Nf+p2u9skYjHZvrt+NgBPZYxz/+kFLhXTKWioC7SjR2PIMkBNN7xY737zDs2EC1bj8Gy9uz1AvYApk7Pu+tZktMpPLmyhgt72SMfurY3udsHr1INwFVCCBqAUeLbgJd5dn/DYBiSvjaCNsREoAI0xNGT+AtaiEfFascXhtz91zwbfDvXet5jWw3z96Xp3nejh3qjbfTlYxLe6WmBZjIPwNByP3xlgO4RVZ1En4tSh7rHrCFqWbudQwy3IjLcgOo2ujS/DL9QRQOaT4p9VI0xg1hlkXjsJ2BjufDBIeNF1KlZB6vXqq6aMWOFKwqvRw1VSinHPqn9KHe6g0X0jovUx9OqSXPThNsCSZmmJ6qegJaqfgq5AlVui+mvpitWKnrNa0sK0GkRURW9RFW+u/Pu/LOnX0X/cFOedCbwB5HVlSdcSCKr3QfOVmysronhjSb+G5kgqh0YAd+1NBUvyIm7emeCPTex2JtF1Cxa7ZtzvZFwwy9Cnd3DWnVS24py9uFklZ9zC5bpHbf6LTUWjBYtX0Wjai1vzZkbH7W/i3Lu6PjGJDk7tDLCn7c0CIZrFZu6G5mx37Tn6ab+fzbo3bV6HRaN60ZXoQNV1G52bT+O2uWvvYPvYZBtYAz0nwvYMZo6QJY7zbnZ03ZpnponmB/IpNO9+Suc9k/YkR35rzD1bs/VjDgCfipRIIRKJGPcM4/tlJEYKFVbF+G7eVyzi65MKEWWWWRFKG/fgKpJ5D7pUKEB+yQJBYblCtBEPkrCFiO1+XhGSCs4kRTJYQKZpa5IkWkBDCeRz3l2bn4pErlGpV4HUhPkcjkgrRageowNerKdSqqqmUi1WhIulqtVsNVuZfSsGoNpu0UfIKJWKQpPEWiuL+VvW0y3zVXqcTql43Kgu4k3TKhapV4yXnkLBnEpbDZvTJp8yOZDqKXqHfK6imKwkUtg1LPFbEt6nXlVr+WI+nMyYD46O1NPkLaIx9nBZCT6n67larGZmqDSKxXxDrczcZY63H9bpG/bSdQqcyOVLkD+fb1RKJgj5KENV9Xp7JoxbMx3GJlr1gqHcG9F0I4+tlkyZz1fNO+ylZqpKBDdhPVkq10yGsV217u8xNh+LRK5Woo8iUFTzCaKRunmA0NSEsZTEmUquWKKDn0vNvDdHJM9xwKNy+Je1kWCPto9kzUcl5TNzUSVFKuxweLjZMBapNIOrWKp5oppIJR2ouirxhcdHITx0nSJv9gyJuZyFao1eNO46FxmqxhqVL+VxneHys48xIGXSqQgKvKnM4im6rIRSST+o4gRR22yepPPMiFPacbq0SXXznSB2VDONXBOngiWrYitO7YhIct6rZj4NiShvhh1ikCWrliXDwKfJxWrCeODwrGUFuRRQDRXVeGGoyLVTtBYxZT6+5QpUccEOqdYrF5k1oVTiIZGimjPadaLKpfABaBaqoZb14Nvf2AYgs5is+oopq2RxguXJthjFrMkOMpcupdRWOx1T5nBbTJHChmwDqvSTDVVDr7Y8NAC0gKiyh+6G6KRBVDkDVU9Z5cLZGEWVXiaoGk/u/QyoKllY8tMWqnHyjPVkxBNV5DScS6TbapO8U3uWQK80YzYT3kA1ZKIq2mXVw+QNEQ1Qq8PoNJi/wVAF/LI5Q/ZcqHLxqoKoGjJOULUq+Q0JURWVWqNRac+sVjYrzy6rosL4jmUj3iY8V8gUrBnsQJXlDzNUpfmoAiO1RqzaYMNDNACxWufKKlxKOzQAPgsBKslVvd8p/KlIpKgit+34zGrFeaPK1RjjjWphjqxSVA33NO5GFd/PR/HwRBVXK3bbXSTbYAsmW624K1DFOVJ06VX8UKj/5jZAidpyIdXUeXbLyvjgRDVLyzSy3nYgolrkLL2azNKOSoZlhU/6pHaXbUG3FQ+ZRlG+yp6uLYpp9riwQqk2D1VRTLWTlr1qVXLFS/4+PqHuL7XAQi/mkxkTykgqGW4gFaxsNssKLcZ0vlgohivqvGdNFaLWnUhoibXBGof8VesJU2o9Fg6HwTHwFvdYM5nPF4vhlmqa/I1MGpMaalXy0qtRItTherZl2qvgBUCBYlhV57+P8lMQMFdr1bPZbD2VMIJIXERN1ZGyhjOJ9qpqPvQf7J5cKovX1TkTCyZ4yXrMGeSPqdhGVo1ZurZYQY+0qs55sbGSTCFX9VbYXPNCSRUSsnW731s3hFCUSkRWxWTdcPhA/0Ml0DBU8ptaVtRkAacuX5Q4E9WQ8XbBq8kAAAC8SURBVNZpG5BSJGQLCnGSUWaOrIYKjrCImd9qhFMKRrPeVUSwSMERGJGMJKNdpWC+OShE0mHhLZgrqEgqKboq+fRkDzu7I4IGY8YlK5oWsrHtLauOuKgtDCeK1pt/RFtmryqsD5aAWxy6S4u2lmZDgb91eJUTjcV+BlUXT1b42vgrzuPWHWy2FTTcLVs8dI64m1Fu++6C8dUrGGzLYLb7eTyrJS1pSUta0pKWtKQlLWlJS1rSkpa0pC+D/hcK7Z8eyeK8U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6" name="Picture 2" descr="Image result for fingerprint templat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931">
            <a:off x="854243" y="1902499"/>
            <a:ext cx="1657516" cy="16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rong mar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63" y="2891150"/>
            <a:ext cx="558393" cy="6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2116" y="4862180"/>
            <a:ext cx="17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0" dirty="0">
                <a:solidFill>
                  <a:srgbClr val="4795AA"/>
                </a:solidFill>
                <a:latin typeface="+mn-lt"/>
                <a:ea typeface="Microsoft YaHei" pitchFamily="34" charset="-122"/>
                <a:cs typeface="Browallia New" pitchFamily="34" charset="-34"/>
              </a:rPr>
              <a:t>Problem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7297" y="3914223"/>
            <a:ext cx="178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ea typeface="Microsoft YaHei" pitchFamily="34" charset="-122"/>
                <a:cs typeface="Browallia New" pitchFamily="34" charset="-34"/>
              </a:rPr>
              <a:t>Dirty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8080" y="3902208"/>
            <a:ext cx="178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ea typeface="Microsoft YaHei" pitchFamily="34" charset="-122"/>
                <a:cs typeface="Browallia New" pitchFamily="34" charset="-34"/>
              </a:rPr>
              <a:t>Dry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1195" y="3911391"/>
            <a:ext cx="178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ea typeface="Microsoft YaHei" pitchFamily="34" charset="-122"/>
                <a:cs typeface="Browallia New" pitchFamily="34" charset="-34"/>
              </a:rPr>
              <a:t>Elderly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1009" y="3912800"/>
            <a:ext cx="178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ea typeface="Microsoft YaHei" pitchFamily="34" charset="-122"/>
                <a:cs typeface="Browallia New" pitchFamily="34" charset="-34"/>
              </a:rPr>
              <a:t>Wet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5303" y="3902207"/>
            <a:ext cx="1781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ea typeface="Microsoft YaHei" pitchFamily="34" charset="-122"/>
                <a:cs typeface="Browallia New" pitchFamily="34" charset="-34"/>
              </a:rPr>
              <a:t>Damaged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8036" y="4857004"/>
            <a:ext cx="17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0" dirty="0">
                <a:solidFill>
                  <a:schemeClr val="accent5">
                    <a:lumMod val="75000"/>
                  </a:schemeClr>
                </a:solidFill>
                <a:latin typeface="+mn-lt"/>
                <a:ea typeface="Microsoft YaHei" pitchFamily="34" charset="-122"/>
                <a:cs typeface="Browallia New" pitchFamily="34" charset="-34"/>
              </a:rPr>
              <a:t>Reason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19382" y="3916253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  <a:cs typeface="Browallia New" pitchFamily="34" charset="-34"/>
              </a:rPr>
              <a:t>Upper Layer of Fingerprint is not Readable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59137" y="4867918"/>
            <a:ext cx="17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i="0" dirty="0">
                <a:solidFill>
                  <a:srgbClr val="4795AA"/>
                </a:solidFill>
                <a:latin typeface="+mn-lt"/>
                <a:ea typeface="Microsoft YaHei" pitchFamily="34" charset="-122"/>
                <a:cs typeface="Browallia New" pitchFamily="34" charset="-34"/>
              </a:rPr>
              <a:t>Cause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1851" y="3914473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latin typeface="+mn-lt"/>
                <a:cs typeface="Browallia New" pitchFamily="34" charset="-34"/>
              </a:rPr>
              <a:t>Fingerprint Identification Issues of workers</a:t>
            </a:r>
          </a:p>
        </p:txBody>
      </p:sp>
      <p:pic>
        <p:nvPicPr>
          <p:cNvPr id="40" name="Picture 2" descr="Image result for fingerprint templat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931">
            <a:off x="9600324" y="1896817"/>
            <a:ext cx="1657516" cy="16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>
            <a:off x="9666713" y="2727680"/>
            <a:ext cx="1566063" cy="0"/>
          </a:xfrm>
          <a:prstGeom prst="line">
            <a:avLst/>
          </a:prstGeom>
          <a:ln w="190500">
            <a:solidFill>
              <a:srgbClr val="FF0000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3096" y="2561976"/>
            <a:ext cx="712560" cy="9341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824" y="2575222"/>
            <a:ext cx="795163" cy="93412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5763" y="2628816"/>
            <a:ext cx="696524" cy="92570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0209" y="2642263"/>
            <a:ext cx="779573" cy="925008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91797">
            <a:off x="7787822" y="2685692"/>
            <a:ext cx="685349" cy="820017"/>
          </a:xfrm>
          <a:prstGeom prst="rect">
            <a:avLst/>
          </a:prstGeom>
          <a:noFill/>
          <a:ln w="9525">
            <a:noFill/>
            <a:miter/>
          </a:ln>
        </p:spPr>
      </p:pic>
      <p:cxnSp>
        <p:nvCxnSpPr>
          <p:cNvPr id="37" name="Straight Connector 36"/>
          <p:cNvCxnSpPr/>
          <p:nvPr/>
        </p:nvCxnSpPr>
        <p:spPr>
          <a:xfrm>
            <a:off x="3138569" y="1765627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43814" y="1765627"/>
            <a:ext cx="0" cy="3743157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ntagon 25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 smtClean="0">
                <a:solidFill>
                  <a:prstClr val="white"/>
                </a:solidFill>
                <a:latin typeface="+mn-lt"/>
              </a:rPr>
              <a:t>Demanding </a:t>
            </a:r>
            <a:r>
              <a:rPr lang="en-US" sz="2800" i="0" dirty="0">
                <a:solidFill>
                  <a:prstClr val="white"/>
                </a:solidFill>
                <a:latin typeface="+mn-lt"/>
              </a:rPr>
              <a:t>Working Conditions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670560" y="5562111"/>
            <a:ext cx="211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</a:rPr>
              <a:t>Chemical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58122" y="5529350"/>
            <a:ext cx="211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</a:rPr>
              <a:t>Construction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3243" y="3241042"/>
            <a:ext cx="211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</a:rPr>
              <a:t>Manufacturing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85676" y="3210166"/>
            <a:ext cx="2118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i="0" dirty="0">
                <a:latin typeface="+mn-lt"/>
              </a:rPr>
              <a:t>Mining</a:t>
            </a:r>
          </a:p>
        </p:txBody>
      </p:sp>
      <p:sp>
        <p:nvSpPr>
          <p:cNvPr id="2" name="AutoShape 24" descr="data:image/png;base64,iVBORw0KGgoAAAANSUhEUgAAAVUAAACUCAMAAAAUEUq5AAABd1BMVEX////+zA0AAAAhHyD+/v7///38///+yQD755b8ygD111j//fH6+vrKysrh4eEnJyeurq7n5+d7e3uYmJiSkpJSUlKGhoYMDAwtLS319fVDQ0OlpaXS0tLd3d3///rW1tY5OTn40StaWlokHiBqampAQEC2trb73HRKSkrAwMAyMjIcGhv/0hRjY2N4eHgAAAeTcxqefxYAABryxBcAABAPAAr/1h/kthvuwBm9mhwpHQqCahvTpR2vjx/TrRokHRsfIRvfuiofEhKOeQk0KRWCaAYmGA8RDhwAERVZSxhtWhA3LRAmGygdHCIfGxBMOw0mJQ8IDgW2kxs/MQp5XhL2vhIzNBRhSBSzkC/ClCBJOAPYqRp6WxezlxjFpBksIQZcQh5hTQuZhBCBcxgcEyQUDilGNBebgi57ZA5QRRFEMR+kexvavhUWABKOayH35aT78L6ikhQjDyUzGxJfWDNjVgBnWy/rz1/St1FEPxZPQwBlTBAnFRRWRqBJAAAgAElEQVR4nO19i2PTSJK3JCv4cuOX/JLlB3bkx9qW/AgmfpDEiUMgm0ASJsBlZiEeAsMszLBzt9/td3ez7B9/Vd2tp+VEHmC4HVwkwW71o/rX1dVV1S2J45a0pCUtaUlLWtKSlrSkJS1pSUta0pKWtKR/BhIJceLn5uN3RQRR8rOkj0aAp5LLS+IS1Y9MiQqX45Ya4GMSgKnWuUZ4ierHI9SnoZTGRXJLVD8S0VWKU+KColQ+NzO/H8IVSkkXFSGZTymfm5nfCwGmYakocJIQyAiNz83N74ZqNUGRENV8sZr+3Mz8Hgh1arIigUatNhQtzxWripHM1C3HvC6OW3oIfgngUrIVqRnmki2l3VK4VIQlEyBDilSISIpCwV3aB/4IYBKVekZJpsJpoV1KS1yNKlYCqpRTZQGp1M5JS1H1TwBeKC602ql4Li+3IaFIFCuxX2OarAUIlfdkrV3glu6sbxK5vCw3QwCZmoYvxRZJFLlQWijbKCBnwktpXYRqWh0BK5YiIldTMQWkMt4JOEnTimT5WiLrj/Jak6BVhNUqmyRJSlvQXKgGZFVRItJSYH1SISMU4L8QpygJ5gbkBFNCNU2W4UeWA5qaKtVjoSWqfkjkWnK1UcipiURdEIhlpWRBUhHHZqvZaSba9XgulpQRYU1Ifm5+/0koVATAAES5owUEEmINA6DRdDIKkhtSYCULYbYwWgNlbS+8qHJ1Z76+sGcOptTF2VTuKrPvamZnrtmyzynpr+/AUFI216Q6gMjVhIAQ45S6kA6xkFYhlm8EiKoF3OeZWJgeAuUbbtQINfIFBQbFYg/sNSUEP7PIwBW4IBpfIdcMceY2ECNMNOsKeRTBSyEvZrEFkl+hAuPoAmtc8SwJOVjlytXoQjUVY2kCkW1AmzFBK0nwVxBUifQ5IdQDgoDYawD3HFTRGau1BBelEhGbQIXlaEZLeJTMC9GolmS5pGbUTdVUO9dQmH9Cy6S1aFTOsxGrBdwlMtlUOhf25FPkGjLJI0dmJpLIlcilQHzOBIjJmWgGi16NKqxNZWulb2GbgqYqnNxW8ikVua7JeZCyfBoUQ0ArzpsDIVEquTEllGYShajid7dqxm6SC2n2VfKsBoY1KXEWqnFMMnYvYnOKZGoey6soVgzWPFgxSkreqNbZ9etQLdhQDQggEPmAllK4JAi5pKHx34jQyQegCnFurt5TsnO6poa4BVDlREmeU5FQV7jFUBUIw+72IgGrPtclzkBVqHn2M2/wdjWqsOSXbMZpB+anqMpVia4OiTSNapOZV9U0sGlXvGsB9Ty3Z2mOyZgnqtyMrM5FVagYSto3qqCyZpCrmRfdO3WiKatC3WNlBECMy1ejeoPj4rKFqlZXsGgUNE64HuZq6MeCyKoh1DiaIM1fAyMZxk2lnU4CxePtiqqRJM3QrX5Q5SiqoL5MCmgmDAWTgVlUNbNIJqqZI5NRHAsBMpIiufFPfHaVMJuSZi0EkTOrvQbVG8CShWoZJB8SUBm3oc0ckdWikIWph6heYcM0qDAVJVuaEqFjW2PGzwKoVqWIRYViOE2RtTThLKppW5FCId9g2rPoNJJAAWBVcphUeAWquVk2YVX1LauSHVUwrqSWhu5WJCFxuQT1ZomMauVObL6skl5maPO2QDdJbrPRWADVrDsTXQtb4nxZnTEu6EAnOJew5qiUEoltzMiJiZtb6RLDwy+qUGvAUqzlgNZqwqqUpyZ3Isaqw1+5rFWluRXV6fgaeDKi/VU/DFVaU87ZVS9UDYTokTExVKFD6hKFEi1ZYyrAdRVTS3WqbdwkoZarl65HFZts2xQrOv/lADQawuaSaVGpgaYN1RQQ6XJAnm3JoCgbelol/SMyeamzpF8rqyK1VbC/5rBeL6tsAXXvx0tsdCRUAZrixpy0kmD82KXc6ExC9YGqiAaqMz4FqBa5cDqEGjUjtEPoboXhM6TPr4wsMfmZZKKJSouvVm4NAJbboqhyVLydqDKocRWu2OTAIkxsEuRLznUOQyYET5+oFpuOwB+4+5rEKe1sUQnVZQ36k6hL2POylp2vARAKrTBjzRJUqwtYVvP0KhdaHNWYh6wqKTq7RaoCWm7FiokZKU0Rdy1zOB8DVCFfhypUm3KjCvpTDLUFVQUnthLPCuj6NWQtmneDZhFBddbzKjRLpWYFHXLu/waqRUzLYnyCVBiNeGiAjBSmJZ0aoEZb8YWqGOLSsgvVCkGh2RIVjJegh451ZgpcaG49mr2XM4h8uA3wsVBN06yIVxs/ur0EimqILEkhzoEqpslFX6jS3joVq9wm9eWzRE/GosRRrFFe5oWsqtiW281z5fVGVfwkqJoGSMWcx6jcQ02KiUjWE9KQl6xS7es0JImyVTnfqEoB544KxgFIs6VEoxavFhkPBcNk8arDtGLMSOjs4W3vOIDI+VqtFkOVtO1C1ZwVTSoeCnEHXUsFQ5VYHBVHbIYYBjn/qCqqa59KRnahylAsl2iEaAAuLMRovNVbWKlznXOoCPcAzNEAbE27WlbFBW0A0bD3KzZQmR0f46gsxxlOdmKoKipF3OqAUmdj4BdVl2LFcEDRHswk/+dkLRubf96iQANBGTWejIWLeOjFDFWZRFCNFwpFG+GXQsyHBqDz1b+sGq5QmzOEFUUCUwIFwpVIBzPlXCsYqnREEjZUyTKHZqZvVHMuxRqQA2lHOamWzIA7K2QTM2azQUT3m6Q16612PFlzuH1h4Sq6BlUCo3+PVTRik0mLYaYAVOMQGc3gBMhAVXEjToaoxi2AKvgBZYesZnKJTCYRRkwKjQTU087VUUtoHS1ZICzfEJ3WnKg0PbGq19gmyoehGqJxmuQVMSu3DSDR8ErRmi4zy77hEdgmFENV5FTaAMc8cNo9rMs3qpIb1arCKbVUJqOq2WZVTYbBzWAbMZocjRdDZIbZ1SbujKjeaLUVTuQWRTUTs1EirbI4o3QFqi0jew5+Eu0UjXKlQqZ9JFJHXjDmD/OC647pZ6JaM3kSTYMhvgiqIudGNYA2VaiQFDQB5zxUJpkLmiYH2kXOhSqBOTyzb8UEjGVcAFVvsuk5v1Hrol0BEGgqTOFjB6L2WhyoihK5Rpc9kSk4shHmH9WqVnaAKsdp1FwOyMlZT6G8J6iNEMc5ZJUKRKGWSyTSlVRTs/dMtGkANTFLbV+oluxbkf5QVYum+uGMWV2zeDaigl6omnECavfgl6yymKxWHKgCEYYlPG+hkYrzUftVcL/kVE5xyqrNPBUVIKkQTlDhTdujK7MukJdl5UXRhuGk+Ue1YKFqbFgpRkwNQyAkKOShAQwLIS5SXUdaSJJi/lFNyC5UtWaRCxH51DLo/adcthfuYqcUh161/WcRWQ9Ki0dXvKnGLYgq291hMFL161hl6/Zq7Kjihh4irlBZJYJL46D+UW0IZTdomUZFYPDVCvEZUFGe47NhAUfoTGTxuwBbZBZANZOzUyLNDIwrVytnEWbpqTZvkEAYixQsihB7yb75b6FKJaJGGKTeKpUi/6jmy25UA5pmnWmJzpwRJMmWp8MpEpDzMAhVpmSTKL8wqm7LSqFbuIkrUJ2xrFSB9t9AlR400OipPEp0o1Gz6TIbqsRCUC39y7ww35YVF2nOoOqDbHXXos1mNOfUAARWtp/xAZFAamuECEaVK1G1R5jgc0GmWBipubl6ouGJKrEQaMyYSLmyKKpK3VMaryZNs+rOUcBm3dk64/pD4quiKS7X7Fs5y9BV3Jze1LX3pJZVzkLVlFDGX4pV5ANVku8Gx7V+DapNSwMwVGe9WQNV7gNQJUR3FRaKr6YN8RZNk9+bohZIdlktoH6IcqKhYRdE9YZrR9AnqlUXqvFZUI1FlvtQVBeNWZlMVTjmWxOfV026KUsRm0XVME0LdKMjY6yUC6Ca/DWo1i1U2SbQrFFA9Gr+g1FdNL5qJVcMW5qYEcWZTMTfqppfbbJqeq2Evbax6i2gARK/BlXVikiFKW+zskpsALZL+Ll2WEQzMh51Nw1GE/FMzXodqEroNjQVoknChovme7USfx2qFUs0idWiObfWRMPQizL0P9u+FQKS9GocWST+n2kp2PUqi3HVSgTbBWTVIHfc+noqk2CBScTwa7kDLkqFyfDn3mNlh/2KrslkHvNMGZv/Dlml1zQn2wugWtlbGNWybD9VS48gpXIR4g6AUwA/hQQ905r8/Kgy7DyOz7MTXBFuBlX7wUvb+SD/qIZSC1tWgKodoILpvYPUN0ulUtNxPvIzo8p2W5Kzit/YvkrMoipy1nm1gFViAd+qVF4cVftGmniF55LjxM+OKo1Xzx5LF8lJUoGe48YEl6yGzT6Y5D8OEHZGrX2ianv2hYg3ZXhT2uzKx0PV66z1XFRN5al6HxIR2QkRIq12VPEa1WFa0Wh3kUjgbMzqelQDgv2wGm5CeO1cyTVLPhzg2VqnNqNxIULgm8kVov01AtBkdTb8d8NfdpUhyS0SlG25BM5B5oE2pkhtnrixXnDGjnGIm3MMc4bwniv/qGr0D8iqZK8Cf4q4DZAtITWrdbWSTuQ5M2iMzxyIxXKz5wZF0bqAdgNuPc0+AkaEPDFrzzacy8VyEhO+AnzO2fZSGEVytCaMOuNHZVatEpLgaq5Go/5k38u2M6zk8KLhPGBXGrQqH6i23HsBV2DapCFCQNVxhpnpzpBiUchghDYy5ySByxozszszmbskZu+s/60W3DXbObPV4pWNbaXMuWiry4s9LxK5jF9UtVKjUEtrAsqqZqtbtJFZq+g4QUQuzB59EVm3bT33OM1lppq9M4ImFiAekNiYEueBytkzOVixLjpG6LrHVK5QAh1d3vGHKp31SkMVNHywwMqXSlehynDFc9T+ZJWYqGTnJK/KlS8Y1WtgJVTzjWqDi4RZpD2Q9qNdvkAyME/Ifu3VPJg0ClEzkVJ43o2CXzStcF8xiss+ZVWLxzIkBg22SrT41RdMcyXq5o0//Cuh//7bw/KxP1mVBQ1vxpK48MOT//nXL5f+ZWVF9MRVvHlzLRhcDQaDvfvlnRNfokqATYdTGVX44w89vjd8Nh4NV784Cgb/cHPFW1pXbq6s8TyAyg9e7wYe+tMAuJcu74HLtiHvH/3X3/6WSt3axjq+KOKvQBWEFWSV53l9dCvgR6+SG5m1TCkFnmis1gjnC5KyEiqt6zzW8iVRcPUPN2/O0QArgCqP/7q3AsdEr5YDx4GdufhGa4oi2kIUKze4m1+FWve+OFkNElkVb3rBegP1KoF+8H73j+iC7uzCLwB7fLzrApSIchkXf8e2Chqs6f/Pf5GyeuOGpytgocr3x+untw4OqB1wDHLraRFs4K55VXVVk/jT8J8OVZS2DyrvC9VVXueHZ5u/nBwc7+7+eLgzB1WMC1eq9hgFxti+G/BfmrT6QxVWLPjRh5OzJzsH3XdvPUEt7+FNNsmofZsCNHZYmPAmqvrn6eVvTT5Rpct4MKgPTw+6a5fHu+Ud+D2GlYvGsnaPb+3vf59aweMcjuMfeHxpSw+CtPNBfTDaPjubrtG6LBb41SBPVkXaEm9+gWmo60YmMq68Lc/gmU5S8TfID6esgsGU18mn3vQpbzQ0eMZq5AdjW+ehlJMX/DLcIvRsoPe2hvzsdetvMGgyG7Rf9C2rhqLRL7//4fmPD3fLgOn/29F2y9SOPf5le214+BCW/bDzSe0iJ3a+1WE4oOhRR+igJTuFMVpFZkilQXKRsbTKvuoG0/i7SjOzHhip+j2hx8Ya/653erSWb4QR7VxXGOs6za1vbvTZeNwT1nizZX29MwzScTV6uqpfdOjez5E+FrbZAOu6BS8pbOARZCo42OeNZJ2g+tW1qAbN8emtHR5rB7jm7+58fzTpHjA79nVX5/WusPIVl5cdtwCDNjiGa4jUqHM+HQwmfz250zMH3hQ+Nma62QHelEPaLZKJXaDFxttBU6MgPj36ZSC/oml3HvcNUdC7slHt9KXVOt9/ScYiaHYRP18I22OgrQE/XB8wOQwGbbwyZlcpNKtsDpHLfVNWr0cVK13l+73R+uV/fh/Y3Q2Ud4+Pd25d6O8OytSTPbin9/QzIXKDi2SSLlTrR8gI9EwYkA+bwhC+ASs6Awg/B/Er/Y7/grrZCfi0aoCj94hSIFlXSSH6DVJ/EnqM2csN/ASC9leWFeVW7utspPpkENiVbYHWiBwYUI9Axk2k+uSPzvQSliKyuUoGn/pIpB86TKi+0QefqOq9ybR7+o/vD74P7Ow+BNtq51g7vjXk+8a69foQOHknhG+ISlZ1hVXbf6ccvdkfkg59czLk17aPDl8cjYC7s+7o/fmTyeTnw8ttmJtbR9Mn5++nw7vnly97wOV08wVcAIEadbcvX7xcC2LKi/fba1DyTY/XL47g25+HVAMQbvWRcIH/b+4NIO/5C6h2Ve/ujZ+TevQLLDWG9Pf4DVHlSa6Xa7SroAGEKRvRwXPo1eb29osXT8bA+LtX5y9ebE714PDN2d3zF5sTGIlJ98WLS2yf8rXe868Bxt3LHze+BzN1Fw9QH4PhunNnf/89lN5+vUNSj4/313vD/8Qb5tWmtUd046aiFFoP6Jw7ejCkWgREdbvz4PJwXxgF9SedjdPDvQf7jy4fCC91uLDx+PDRyS8bh487b3R+LJwcHv6bsAnSdlt+e9rZ7E879w8h66YOerPHbwk/Hj0/hG/6umDM7KegEflgb+OS3+qcHF4+Fu5B3tt7jy8f3F5HvTrkxxt7byH9DYwFlBp0vn57/rhzZMnqqIfE8xNhW+eFDfnt+cYJ6N9T4f3zS/lksjrpyPfPT4U7/eDaSeeX96fCaU8f7/3l71DnEdVZPlDVj17fen3wx4ODW7du3fnh/eb69mj6bNAD/cyP90+oYwBGwPnF39FgbQu0eCQcS8TxTkhtf0DQJKiS2cf39i/XwFC7A93fBM5BvM55fvjdJaB6e7Ov94STgd4/2h8C5sO+3n+/0QP9Mer3f/iu/1wYQMp5B1NA6fww0eHbn3oWqkEipYiN/uoErq49uTMArfNn+PTgsQ5r3FC/K0z7fH/z9gBL9e92JlAj6CWG6lkHRGZ//85UH3cQ1QeTfn8KS+DwxVkfh32qD4TTYb+/DpriDLjS+9vCVv+uMIZPr2QUYF82gL59enj0CrAcD5i6NhZEPXh5QC2rAKxex1qlICltIVxLVqoBbWOjIx9ru9rxzpZuRxX+9TogP3rv8u1T/s0jqG8gnMHf95eg6G5vAex7z2HyvwRwzh9NxuPJpjAhGOrrm/0Xd5CF8T2CKtpR063Jq8c93obqFg7Ukdzjz38ZD8aDzc5Yf9UBIdAvvyOoBt88GEJz0+6QjMUbeWsymfzZhurlG6CjMY82AA+SH+TXhG94fTieTscXnSmw+xJ4GIDJuC4MoGfDN2P9zaPp4NngJWAe9KkBesMes35mLLf112AE7GJ8YAeA3cvU69GALMiaVgaFoR2/fv39yf4PW7qpAYCGE0C1i7r+6LTXf/IIFRjoAj54eanz2x2wJ/t7m8Db+smk/0K4v6Pd35AHgOFTbK9/+p1OVx2C8/ROR9648+hPQ5sG4PnvTvXhyabeP+ycnJzc39h4BpIIq0z/kKDa048e99jiBKUg5f7Ozs6eMDA1wBbrLEV1E80zwLF3KGx8Le8TVLfBKnsG+peiimvrvc79vX/syHDV92qFStyMPJmmDv6d3Mf4wPHDwM4O2K4PdzSNKISDg4M/3rq1f/gzCvgatVsMVH8SBkOhi+WP3j7Vn0NPgU1cYI7e92CCPQPo5C7I6jrI6umdi9Ho4mKLp5IJDZ5/1wdEehOa8kQeDQfTB6dPLVShh+vC5EzY4vnzfzv79tuz0RTkuoPr/PvvUK9CqcdDqOPpO6pX33z9zQjJGJUzYcpsvXHnjOc7OMI6iP+00x32nh0JBFVgf0xRxck3eKpvPhqdQSXTIUPVlxcwn8brR/sH8jFIK5quD8vl44N//Pj+TXd7vMY/Na08mNavNgbIa7/bGfbkn9EIOXzb458/IqiOEFXQABcgq7r+9c+Izd6gf74PE5cfn/UsVO+gsbPeQekdQg044K9+6VleADQ1FtZJtiOoHyqH0iirq/ohjAiU0jcfwNqjf9N5hjaA/qaDxsaA2rFBhirtGqqSzs9gwfWEl6A9x6u4BBBUeYrqT8I7aOEZ6PB7uCbrg+2hbw1wHQ2m3Rc7xzLO+uPAzo9g6/eIhecM/GwLP09gad160FnjfzkdPu1NOk94GGNEtXMB+Y/+ruuIKq9/jWp3/WtArrO1Nlx7C4gZqN7rTHu9d6cnYP9C6tH9ca83eQyy+tJCFebqg85d6N3d26MeuHx3hoAleAT65SOiAfiXnYu1Xu/9owGUWgN5gxqHRx06k3TdgSrI6hu0i4V1fdRZ7631NgVcrSiqW/pUWIcuvRKe8X/tXPR6a+egET4U1SB1MokV/G7U/eX2rePj8s6B6dPZSoPTqZ9STxAX1rOO8JeNDprbR3t9VPy4Wl2CaG0LqAFu30N5hDV6cEf4y14HuqT/zFCd3O/c1kgK6tVRR7jdEW496KFvZbks28JtGJzguxNhg5SGed9fDerne4AqoDf5rnN77zZoIeKxDu8It08E4a7RJ6I8mMxv62vCE7JarevDx0Lna2huRNJX+Wed6SpYW7ehhSOwzx6QtrpBv5bVNWS4hbAObW++/fr1j3bYzU/g2K2Nf+p2u9skYjHZvrt+NgBPZYxz/+kFLhXTKWioC7SjR2PIMkBNN7xY737zDs2EC1bj8Gy9uz1AvYApk7Pu+tZktMpPLmyhgt72SMfurY3udsHr1INwFVCCBqAUeLbgJd5dn/DYBiSvjaCNsREoAI0xNGT+AtaiEfFascXhtz91zwbfDvXet5jWw3z96Xp3nejh3qjbfTlYxLe6WmBZjIPwNByP3xlgO4RVZ1En4tSh7rHrCFqWbudQwy3IjLcgOo2ujS/DL9QRQOaT4p9VI0xg1hlkXjsJ2BjufDBIeNF1KlZB6vXqq6aMWOFKwqvRw1VSinHPqn9KHe6g0X0jovUx9OqSXPThNsCSZmmJ6qegJaqfgq5AlVui+mvpitWKnrNa0sK0GkRURW9RFW+u/Pu/LOnX0X/cFOedCbwB5HVlSdcSCKr3QfOVmysronhjSb+G5kgqh0YAd+1NBUvyIm7emeCPTex2JtF1Cxa7ZtzvZFwwy9Cnd3DWnVS24py9uFklZ9zC5bpHbf6LTUWjBYtX0Wjai1vzZkbH7W/i3Lu6PjGJDk7tDLCn7c0CIZrFZu6G5mx37Tn6ab+fzbo3bV6HRaN60ZXoQNV1G52bT+O2uWvvYPvYZBtYAz0nwvYMZo6QJY7zbnZ03ZpnponmB/IpNO9+Suc9k/YkR35rzD1bs/VjDgCfipRIIRKJGPcM4/tlJEYKFVbF+G7eVyzi65MKEWWWWRFKG/fgKpJ5D7pUKEB+yQJBYblCtBEPkrCFiO1+XhGSCs4kRTJYQKZpa5IkWkBDCeRz3l2bn4pErlGpV4HUhPkcjkgrRageowNerKdSqqqmUi1WhIulqtVsNVuZfSsGoNpu0UfIKJWKQpPEWiuL+VvW0y3zVXqcTql43Kgu4k3TKhapV4yXnkLBnEpbDZvTJp8yOZDqKXqHfK6imKwkUtg1LPFbEt6nXlVr+WI+nMyYD46O1NPkLaIx9nBZCT6n67larGZmqDSKxXxDrczcZY63H9bpG/bSdQqcyOVLkD+fb1RKJgj5KENV9Xp7JoxbMx3GJlr1gqHcG9F0I4+tlkyZz1fNO+ylZqpKBDdhPVkq10yGsV217u8xNh+LRK5Woo8iUFTzCaKRunmA0NSEsZTEmUquWKKDn0vNvDdHJM9xwKNy+Je1kWCPto9kzUcl5TNzUSVFKuxweLjZMBapNIOrWKp5oppIJR2ouirxhcdHITx0nSJv9gyJuZyFao1eNO46FxmqxhqVL+VxneHys48xIGXSqQgKvKnM4im6rIRSST+o4gRR22yepPPMiFPacbq0SXXznSB2VDONXBOngiWrYitO7YhIct6rZj4NiShvhh1ikCWrliXDwKfJxWrCeODwrGUFuRRQDRXVeGGoyLVTtBYxZT6+5QpUccEOqdYrF5k1oVTiIZGimjPadaLKpfABaBaqoZb14Nvf2AYgs5is+oopq2RxguXJthjFrMkOMpcupdRWOx1T5nBbTJHChmwDqvSTDVVDr7Y8NAC0gKiyh+6G6KRBVDkDVU9Z5cLZGEWVXiaoGk/u/QyoKllY8tMWqnHyjPVkxBNV5DScS6TbapO8U3uWQK80YzYT3kA1ZKIq2mXVw+QNEQ1Qq8PoNJi/wVAF/LI5Q/ZcqHLxqoKoGjJOULUq+Q0JURWVWqNRac+sVjYrzy6rosL4jmUj3iY8V8gUrBnsQJXlDzNUpfmoAiO1RqzaYMNDNACxWufKKlxKOzQAPgsBKslVvd8p/KlIpKgit+34zGrFeaPK1RjjjWphjqxSVA33NO5GFd/PR/HwRBVXK3bbXSTbYAsmW624K1DFOVJ06VX8UKj/5jZAidpyIdXUeXbLyvjgRDVLyzSy3nYgolrkLL2azNKOSoZlhU/6pHaXbUG3FQ+ZRlG+yp6uLYpp9riwQqk2D1VRTLWTlr1qVXLFS/4+PqHuL7XAQi/mkxkTykgqGW4gFaxsNssKLcZ0vlgohivqvGdNFaLWnUhoibXBGof8VesJU2o9Fg6HwTHwFvdYM5nPF4vhlmqa/I1MGpMaalXy0qtRItTherZl2qvgBUCBYlhV57+P8lMQMFdr1bPZbD2VMIJIXERN1ZGyhjOJ9qpqPvQf7J5cKovX1TkTCyZ4yXrMGeSPqdhGVo1ZurZYQY+0qs55sbGSTCFX9VbYXPNCSRUSsnW731s3hFCUSkRWxWTdcPhA/0Ml0DBU8ptaVtRkAacuX5Q4E9WQ8XbBq8kAAAC8SURBVNZpG5BSJGQLCnGSUWaOrIYKjrCImd9qhFMKRrPeVUSwSMERGJGMJKNdpWC+OShE0mHhLZgrqEgqKboq+fRkDzu7I4IGY8YlK5oWsrHtLauOuKgtDCeK1pt/RFtmryqsD5aAWxy6S4u2lmZDgb91eJUTjcV+BlUXT1b42vgrzuPWHWy2FTTcLVs8dI64m1Fu++6C8dUrGGzLYLb7eTyrJS1pSUta0pKWtKQlLWlJS1rSkpa0pC+D/hcK7Z8eyeK8U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Pentagon 25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</a:t>
            </a:r>
            <a:r>
              <a:rPr lang="en-US" sz="2800" i="0" dirty="0" smtClean="0">
                <a:solidFill>
                  <a:prstClr val="white"/>
                </a:solidFill>
                <a:latin typeface="+mn-lt"/>
              </a:rPr>
              <a:t>Demanding </a:t>
            </a:r>
            <a:r>
              <a:rPr lang="en-US" sz="2800" i="0" dirty="0">
                <a:solidFill>
                  <a:prstClr val="white"/>
                </a:solidFill>
                <a:latin typeface="+mn-lt"/>
              </a:rPr>
              <a:t>Working Conditions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AutoShape 8" descr="Image result for nuclear power plant icon"/>
          <p:cNvSpPr>
            <a:spLocks noChangeAspect="1" noChangeArrowheads="1"/>
          </p:cNvSpPr>
          <p:nvPr/>
        </p:nvSpPr>
        <p:spPr bwMode="auto">
          <a:xfrm>
            <a:off x="1157310" y="12002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2" name="TextBox 31"/>
          <p:cNvSpPr txBox="1"/>
          <p:nvPr/>
        </p:nvSpPr>
        <p:spPr>
          <a:xfrm>
            <a:off x="459465" y="1245122"/>
            <a:ext cx="2440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/>
              <a:t>Application Areas: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906735" y="3736506"/>
            <a:ext cx="601662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019800" y="1667064"/>
            <a:ext cx="48360" cy="4352736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accent1">
                    <a:lumMod val="45000"/>
                    <a:lumOff val="5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6" descr="https://pixabay.com/static/uploads/photo/2016/03/31/17/35/chemical-1293762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520" y="4321559"/>
            <a:ext cx="767132" cy="93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Image result for manufacturing plan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38" y="1898202"/>
            <a:ext cx="1156402" cy="11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 descr="Image result for mining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703" y="1998346"/>
            <a:ext cx="956114" cy="9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Image result for building construction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38" y="4077061"/>
            <a:ext cx="1120189" cy="118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 descr="data:image/png;base64,iVBORw0KGgoAAAANSUhEUgAAAVUAAACUCAMAAAAUEUq5AAABd1BMVEX////+zA0AAAAhHyD+/v7///38///+yQD755b8ygD111j//fH6+vrKysrh4eEnJyeurq7n5+d7e3uYmJiSkpJSUlKGhoYMDAwtLS319fVDQ0OlpaXS0tLd3d3///rW1tY5OTn40StaWlokHiBqampAQEC2trb73HRKSkrAwMAyMjIcGhv/0hRjY2N4eHgAAAeTcxqefxYAABryxBcAABAPAAr/1h/kthvuwBm9mhwpHQqCahvTpR2vjx/TrRokHRsfIRvfuiofEhKOeQk0KRWCaAYmGA8RDhwAERVZSxhtWhA3LRAmGygdHCIfGxBMOw0mJQ8IDgW2kxs/MQp5XhL2vhIzNBRhSBSzkC/ClCBJOAPYqRp6WxezlxjFpBksIQZcQh5hTQuZhBCBcxgcEyQUDilGNBebgi57ZA5QRRFEMR+kexvavhUWABKOayH35aT78L6ikhQjDyUzGxJfWDNjVgBnWy/rz1/St1FEPxZPQwBlTBAnFRRWRqBJAAAgAElEQVR4nO19i2PTSJK3JCv4cuOX/JLlB3bkx9qW/AgmfpDEiUMgm0ASJsBlZiEeAsMszLBzt9/td3ez7B9/Vd2tp+VEHmC4HVwkwW71o/rX1dVV1S2J45a0pCUtaUlLWtKSlrSkJS1pSUta0pKWtKR/BhIJceLn5uN3RQRR8rOkj0aAp5LLS+IS1Y9MiQqX45Ya4GMSgKnWuUZ4ierHI9SnoZTGRXJLVD8S0VWKU+KColQ+NzO/H8IVSkkXFSGZTymfm5nfCwGmYakocJIQyAiNz83N74ZqNUGRENV8sZr+3Mz8Hgh1arIigUatNhQtzxWripHM1C3HvC6OW3oIfgngUrIVqRnmki2l3VK4VIQlEyBDilSISIpCwV3aB/4IYBKVekZJpsJpoV1KS1yNKlYCqpRTZQGp1M5JS1H1TwBeKC602ql4Li+3IaFIFCuxX2OarAUIlfdkrV3glu6sbxK5vCw3QwCZmoYvxRZJFLlQWijbKCBnwktpXYRqWh0BK5YiIldTMQWkMt4JOEnTimT5WiLrj/Jak6BVhNUqmyRJSlvQXKgGZFVRItJSYH1SISMU4L8QpygJ5gbkBFNCNU2W4UeWA5qaKtVjoSWqfkjkWnK1UcipiURdEIhlpWRBUhHHZqvZaSba9XgulpQRYU1Ifm5+/0koVATAAES5owUEEmINA6DRdDIKkhtSYCULYbYwWgNlbS+8qHJ1Z76+sGcOptTF2VTuKrPvamZnrtmyzynpr+/AUFI216Q6gMjVhIAQ45S6kA6xkFYhlm8EiKoF3OeZWJgeAuUbbtQINfIFBQbFYg/sNSUEP7PIwBW4IBpfIdcMceY2ECNMNOsKeRTBSyEvZrEFkl+hAuPoAmtc8SwJOVjlytXoQjUVY2kCkW1AmzFBK0nwVxBUifQ5IdQDgoDYawD3HFTRGau1BBelEhGbQIXlaEZLeJTMC9GolmS5pGbUTdVUO9dQmH9Cy6S1aFTOsxGrBdwlMtlUOhf25FPkGjLJI0dmJpLIlcilQHzOBIjJmWgGi16NKqxNZWulb2GbgqYqnNxW8ikVua7JeZCyfBoUQ0ArzpsDIVEquTEllGYShajid7dqxm6SC2n2VfKsBoY1KXEWqnFMMnYvYnOKZGoey6soVgzWPFgxSkreqNbZ9etQLdhQDQggEPmAllK4JAi5pKHx34jQyQegCnFurt5TsnO6poa4BVDlREmeU5FQV7jFUBUIw+72IgGrPtclzkBVqHn2M2/wdjWqsOSXbMZpB+anqMpVia4OiTSNapOZV9U0sGlXvGsB9Ty3Z2mOyZgnqtyMrM5FVagYSto3qqCyZpCrmRfdO3WiKatC3WNlBECMy1ejeoPj4rKFqlZXsGgUNE64HuZq6MeCyKoh1DiaIM1fAyMZxk2lnU4CxePtiqqRJM3QrX5Q5SiqoL5MCmgmDAWTgVlUNbNIJqqZI5NRHAsBMpIiufFPfHaVMJuSZi0EkTOrvQbVG8CShWoZJB8SUBm3oc0ckdWikIWph6heYcM0qDAVJVuaEqFjW2PGzwKoVqWIRYViOE2RtTThLKppW5FCId9g2rPoNJJAAWBVcphUeAWquVk2YVX1LauSHVUwrqSWhu5WJCFxuQT1ZomMauVObL6skl5maPO2QDdJbrPRWADVrDsTXQtb4nxZnTEu6EAnOJew5qiUEoltzMiJiZtb6RLDwy+qUGvAUqzlgNZqwqqUpyZ3Isaqw1+5rFWluRXV6fgaeDKi/VU/DFVaU87ZVS9UDYTokTExVKFD6hKFEi1ZYyrAdRVTS3WqbdwkoZarl65HFZts2xQrOv/lADQawuaSaVGpgaYN1RQQ6XJAnm3JoCgbelol/SMyeamzpF8rqyK1VbC/5rBeL6tsAXXvx0tsdCRUAZrixpy0kmD82KXc6ExC9YGqiAaqMz4FqBa5cDqEGjUjtEPoboXhM6TPr4wsMfmZZKKJSouvVm4NAJbboqhyVLydqDKocRWu2OTAIkxsEuRLznUOQyYET5+oFpuOwB+4+5rEKe1sUQnVZQ36k6hL2POylp2vARAKrTBjzRJUqwtYVvP0KhdaHNWYh6wqKTq7RaoCWm7FiokZKU0Rdy1zOB8DVCFfhypUm3KjCvpTDLUFVQUnthLPCuj6NWQtmneDZhFBddbzKjRLpWYFHXLu/waqRUzLYnyCVBiNeGiAjBSmJZ0aoEZb8YWqGOLSsgvVCkGh2RIVjJegh451ZgpcaG49mr2XM4h8uA3wsVBN06yIVxs/ur0EimqILEkhzoEqpslFX6jS3joVq9wm9eWzRE/GosRRrFFe5oWsqtiW281z5fVGVfwkqJoGSMWcx6jcQ02KiUjWE9KQl6xS7es0JImyVTnfqEoB544KxgFIs6VEoxavFhkPBcNk8arDtGLMSOjs4W3vOIDI+VqtFkOVtO1C1ZwVTSoeCnEHXUsFQ5VYHBVHbIYYBjn/qCqqa59KRnahylAsl2iEaAAuLMRovNVbWKlznXOoCPcAzNEAbE27WlbFBW0A0bD3KzZQmR0f46gsxxlOdmKoKipF3OqAUmdj4BdVl2LFcEDRHswk/+dkLRubf96iQANBGTWejIWLeOjFDFWZRFCNFwpFG+GXQsyHBqDz1b+sGq5QmzOEFUUCUwIFwpVIBzPlXCsYqnREEjZUyTKHZqZvVHMuxRqQA2lHOamWzIA7K2QTM2azQUT3m6Q16612PFlzuH1h4Sq6BlUCo3+PVTRik0mLYaYAVOMQGc3gBMhAVXEjToaoxi2AKvgBZYesZnKJTCYRRkwKjQTU087VUUtoHS1ZICzfEJ3WnKg0PbGq19gmyoehGqJxmuQVMSu3DSDR8ErRmi4zy77hEdgmFENV5FTaAMc8cNo9rMs3qpIb1arCKbVUJqOq2WZVTYbBzWAbMZocjRdDZIbZ1SbujKjeaLUVTuQWRTUTs1EirbI4o3QFqi0jew5+Eu0UjXKlQqZ9JFJHXjDmD/OC647pZ6JaM3kSTYMhvgiqIudGNYA2VaiQFDQB5zxUJpkLmiYH2kXOhSqBOTyzb8UEjGVcAFVvsuk5v1Hrol0BEGgqTOFjB6L2WhyoihK5Rpc9kSk4shHmH9WqVnaAKsdp1FwOyMlZT6G8J6iNEMc5ZJUKRKGWSyTSlVRTs/dMtGkANTFLbV+oluxbkf5QVYum+uGMWV2zeDaigl6omnECavfgl6yymKxWHKgCEYYlPG+hkYrzUftVcL/kVE5xyqrNPBUVIKkQTlDhTdujK7MukJdl5UXRhuGk+Ue1YKFqbFgpRkwNQyAkKOShAQwLIS5SXUdaSJJi/lFNyC5UtWaRCxH51DLo/adcthfuYqcUh161/WcRWQ9Ki0dXvKnGLYgq291hMFL161hl6/Zq7Kjihh4irlBZJYJL46D+UW0IZTdomUZFYPDVCvEZUFGe47NhAUfoTGTxuwBbZBZANZOzUyLNDIwrVytnEWbpqTZvkEAYixQsihB7yb75b6FKJaJGGKTeKpUi/6jmy25UA5pmnWmJzpwRJMmWp8MpEpDzMAhVpmSTKL8wqm7LSqFbuIkrUJ2xrFSB9t9AlR400OipPEp0o1Gz6TIbqsRCUC39y7ww35YVF2nOoOqDbHXXos1mNOfUAARWtp/xAZFAamuECEaVK1G1R5jgc0GmWBipubl6ouGJKrEQaMyYSLmyKKpK3VMaryZNs+rOUcBm3dk64/pD4quiKS7X7Fs5y9BV3Jze1LX3pJZVzkLVlFDGX4pV5ANVku8Gx7V+DapNSwMwVGe9WQNV7gNQJUR3FRaKr6YN8RZNk9+bohZIdlktoH6IcqKhYRdE9YZrR9AnqlUXqvFZUI1FlvtQVBeNWZlMVTjmWxOfV026KUsRm0XVME0LdKMjY6yUC6Ca/DWo1i1U2SbQrFFA9Gr+g1FdNL5qJVcMW5qYEcWZTMTfqppfbbJqeq2Evbax6i2gARK/BlXVikiFKW+zskpsALZL+Ll2WEQzMh51Nw1GE/FMzXodqEroNjQVoknChovme7USfx2qFUs0idWiObfWRMPQizL0P9u+FQKS9GocWST+n2kp2PUqi3HVSgTbBWTVIHfc+noqk2CBScTwa7kDLkqFyfDn3mNlh/2KrslkHvNMGZv/Dlml1zQn2wugWtlbGNWybD9VS48gpXIR4g6AUwA/hQQ905r8/Kgy7DyOz7MTXBFuBlX7wUvb+SD/qIZSC1tWgKodoILpvYPUN0ulUtNxPvIzo8p2W5Kzit/YvkrMoipy1nm1gFViAd+qVF4cVftGmniF55LjxM+OKo1Xzx5LF8lJUoGe48YEl6yGzT6Y5D8OEHZGrX2ianv2hYg3ZXhT2uzKx0PV66z1XFRN5al6HxIR2QkRIq12VPEa1WFa0Wh3kUjgbMzqelQDgv2wGm5CeO1cyTVLPhzg2VqnNqNxIULgm8kVov01AtBkdTb8d8NfdpUhyS0SlG25BM5B5oE2pkhtnrixXnDGjnGIm3MMc4bwniv/qGr0D8iqZK8Cf4q4DZAtITWrdbWSTuQ5M2iMzxyIxXKz5wZF0bqAdgNuPc0+AkaEPDFrzzacy8VyEhO+AnzO2fZSGEVytCaMOuNHZVatEpLgaq5Go/5k38u2M6zk8KLhPGBXGrQqH6i23HsBV2DapCFCQNVxhpnpzpBiUchghDYy5ySByxozszszmbskZu+s/60W3DXbObPV4pWNbaXMuWiry4s9LxK5jF9UtVKjUEtrAsqqZqtbtJFZq+g4QUQuzB59EVm3bT33OM1lppq9M4ImFiAekNiYEueBytkzOVixLjpG6LrHVK5QAh1d3vGHKp31SkMVNHywwMqXSlehynDFc9T+ZJWYqGTnJK/KlS8Y1WtgJVTzjWqDi4RZpD2Q9qNdvkAyME/Ifu3VPJg0ClEzkVJ43o2CXzStcF8xiss+ZVWLxzIkBg22SrT41RdMcyXq5o0//Cuh//7bw/KxP1mVBQ1vxpK48MOT//nXL5f+ZWVF9MRVvHlzLRhcDQaDvfvlnRNfokqATYdTGVX44w89vjd8Nh4NV784Cgb/cHPFW1pXbq6s8TyAyg9e7wYe+tMAuJcu74HLtiHvH/3X3/6WSt3axjq+KOKvQBWEFWSV53l9dCvgR6+SG5m1TCkFnmis1gjnC5KyEiqt6zzW8iVRcPUPN2/O0QArgCqP/7q3AsdEr5YDx4GdufhGa4oi2kIUKze4m1+FWve+OFkNElkVb3rBegP1KoF+8H73j+iC7uzCLwB7fLzrApSIchkXf8e2Chqs6f/Pf5GyeuOGpytgocr3x+untw4OqB1wDHLraRFs4K55VXVVk/jT8J8OVZS2DyrvC9VVXueHZ5u/nBwc7+7+eLgzB1WMC1eq9hgFxti+G/BfmrT6QxVWLPjRh5OzJzsH3XdvPUEt7+FNNsmofZsCNHZYmPAmqvrn6eVvTT5Rpct4MKgPTw+6a5fHu+Ud+D2GlYvGsnaPb+3vf59aweMcjuMfeHxpSw+CtPNBfTDaPjubrtG6LBb41SBPVkXaEm9+gWmo60YmMq68Lc/gmU5S8TfID6esgsGU18mn3vQpbzQ0eMZq5AdjW+ehlJMX/DLcIvRsoPe2hvzsdetvMGgyG7Rf9C2rhqLRL7//4fmPD3fLgOn/29F2y9SOPf5le214+BCW/bDzSe0iJ3a+1WE4oOhRR+igJTuFMVpFZkilQXKRsbTKvuoG0/i7SjOzHhip+j2hx8Ya/653erSWb4QR7VxXGOs6za1vbvTZeNwT1nizZX29MwzScTV6uqpfdOjez5E+FrbZAOu6BS8pbOARZCo42OeNZJ2g+tW1qAbN8emtHR5rB7jm7+58fzTpHjA79nVX5/WusPIVl5cdtwCDNjiGa4jUqHM+HQwmfz250zMH3hQ+Nma62QHelEPaLZKJXaDFxttBU6MgPj36ZSC/oml3HvcNUdC7slHt9KXVOt9/ScYiaHYRP18I22OgrQE/XB8wOQwGbbwyZlcpNKtsDpHLfVNWr0cVK13l+73R+uV/fh/Y3Q2Ud4+Pd25d6O8OytSTPbin9/QzIXKDi2SSLlTrR8gI9EwYkA+bwhC+ASs6Awg/B/Er/Y7/grrZCfi0aoCj94hSIFlXSSH6DVJ/EnqM2csN/ASC9leWFeVW7utspPpkENiVbYHWiBwYUI9Axk2k+uSPzvQSliKyuUoGn/pIpB86TKi+0QefqOq9ybR7+o/vD74P7Ow+BNtq51g7vjXk+8a69foQOHknhG+ISlZ1hVXbf6ccvdkfkg59czLk17aPDl8cjYC7s+7o/fmTyeTnw8ttmJtbR9Mn5++nw7vnly97wOV08wVcAIEadbcvX7xcC2LKi/fba1DyTY/XL47g25+HVAMQbvWRcIH/b+4NIO/5C6h2Ve/ujZ+TevQLLDWG9Pf4DVHlSa6Xa7SroAGEKRvRwXPo1eb29osXT8bA+LtX5y9ebE714PDN2d3zF5sTGIlJ98WLS2yf8rXe868Bxt3LHze+BzN1Fw9QH4PhunNnf/89lN5+vUNSj4/313vD/8Qb5tWmtUd046aiFFoP6Jw7ejCkWgREdbvz4PJwXxgF9SedjdPDvQf7jy4fCC91uLDx+PDRyS8bh487b3R+LJwcHv6bsAnSdlt+e9rZ7E879w8h66YOerPHbwk/Hj0/hG/6umDM7KegEflgb+OS3+qcHF4+Fu5B3tt7jy8f3F5HvTrkxxt7byH9DYwFlBp0vn57/rhzZMnqqIfE8xNhW+eFDfnt+cYJ6N9T4f3zS/lksjrpyPfPT4U7/eDaSeeX96fCaU8f7/3l71DnEdVZPlDVj17fen3wx4ODW7du3fnh/eb69mj6bNAD/cyP90+oYwBGwPnF39FgbQu0eCQcS8TxTkhtf0DQJKiS2cf39i/XwFC7A93fBM5BvM55fvjdJaB6e7Ov94STgd4/2h8C5sO+3n+/0QP9Mer3f/iu/1wYQMp5B1NA6fww0eHbn3oWqkEipYiN/uoErq49uTMArfNn+PTgsQ5r3FC/K0z7fH/z9gBL9e92JlAj6CWG6lkHRGZ//85UH3cQ1QeTfn8KS+DwxVkfh32qD4TTYb+/DpriDLjS+9vCVv+uMIZPr2QUYF82gL59enj0CrAcD5i6NhZEPXh5QC2rAKxex1qlICltIVxLVqoBbWOjIx9ru9rxzpZuRxX+9TogP3rv8u1T/s0jqG8gnMHf95eg6G5vAex7z2HyvwRwzh9NxuPJpjAhGOrrm/0Xd5CF8T2CKtpR063Jq8c93obqFg7Ukdzjz38ZD8aDzc5Yf9UBIdAvvyOoBt88GEJz0+6QjMUbeWsymfzZhurlG6CjMY82AA+SH+TXhG94fTieTscXnSmw+xJ4GIDJuC4MoGfDN2P9zaPp4NngJWAe9KkBesMes35mLLf112AE7GJ8YAeA3cvU69GALMiaVgaFoR2/fv39yf4PW7qpAYCGE0C1i7r+6LTXf/IIFRjoAj54eanz2x2wJ/t7m8Db+smk/0K4v6Pd35AHgOFTbK9/+p1OVx2C8/ROR9648+hPQ5sG4PnvTvXhyabeP+ycnJzc39h4BpIIq0z/kKDa048e99jiBKUg5f7Ozs6eMDA1wBbrLEV1E80zwLF3KGx8Le8TVLfBKnsG+peiimvrvc79vX/syHDV92qFStyMPJmmDv6d3Mf4wPHDwM4O2K4PdzSNKISDg4M/3rq1f/gzCvgatVsMVH8SBkOhi+WP3j7Vn0NPgU1cYI7e92CCPQPo5C7I6jrI6umdi9Ho4mKLp5IJDZ5/1wdEehOa8kQeDQfTB6dPLVShh+vC5EzY4vnzfzv79tuz0RTkuoPr/PvvUK9CqcdDqOPpO6pX33z9zQjJGJUzYcpsvXHnjOc7OMI6iP+00x32nh0JBFVgf0xRxck3eKpvPhqdQSXTIUPVlxcwn8brR/sH8jFIK5quD8vl44N//Pj+TXd7vMY/Na08mNavNgbIa7/bGfbkn9EIOXzb458/IqiOEFXQABcgq7r+9c+Izd6gf74PE5cfn/UsVO+gsbPeQekdQg044K9+6VleADQ1FtZJtiOoHyqH0iirq/ohjAiU0jcfwNqjf9N5hjaA/qaDxsaA2rFBhirtGqqSzs9gwfWEl6A9x6u4BBBUeYrqT8I7aOEZ6PB7uCbrg+2hbw1wHQ2m3Rc7xzLO+uPAzo9g6/eIhecM/GwLP09gad160FnjfzkdPu1NOk94GGNEtXMB+Y/+ruuIKq9/jWp3/WtArrO1Nlx7C4gZqN7rTHu9d6cnYP9C6tH9ca83eQyy+tJCFebqg85d6N3d26MeuHx3hoAleAT65SOiAfiXnYu1Xu/9owGUWgN5gxqHRx06k3TdgSrI6hu0i4V1fdRZ7631NgVcrSiqW/pUWIcuvRKe8X/tXPR6a+egET4U1SB1MokV/G7U/eX2rePj8s6B6dPZSoPTqZ9STxAX1rOO8JeNDprbR3t9VPy4Wl2CaG0LqAFu30N5hDV6cEf4y14HuqT/zFCd3O/c1kgK6tVRR7jdEW496KFvZbks28JtGJzguxNhg5SGed9fDerne4AqoDf5rnN77zZoIeKxDu8It08E4a7RJ6I8mMxv62vCE7JarevDx0Lna2huRNJX+Wed6SpYW7ehhSOwzx6QtrpBv5bVNWS4hbAObW++/fr1j3bYzU/g2K2Nf+p2u9skYjHZvrt+NgBPZYxz/+kFLhXTKWioC7SjR2PIMkBNN7xY737zDs2EC1bj8Gy9uz1AvYApk7Pu+tZktMpPLmyhgt72SMfurY3udsHr1INwFVCCBqAUeLbgJd5dn/DYBiSvjaCNsREoAI0xNGT+AtaiEfFascXhtz91zwbfDvXet5jWw3z96Xp3nejh3qjbfTlYxLe6WmBZjIPwNByP3xlgO4RVZ1En4tSh7rHrCFqWbudQwy3IjLcgOo2ujS/DL9QRQOaT4p9VI0xg1hlkXjsJ2BjufDBIeNF1KlZB6vXqq6aMWOFKwqvRw1VSinHPqn9KHe6g0X0jovUx9OqSXPThNsCSZmmJ6qegJaqfgq5AlVui+mvpitWKnrNa0sK0GkRURW9RFW+u/Pu/LOnX0X/cFOedCbwB5HVlSdcSCKr3QfOVmysronhjSb+G5kgqh0YAd+1NBUvyIm7emeCPTex2JtF1Cxa7ZtzvZFwwy9Cnd3DWnVS24py9uFklZ9zC5bpHbf6LTUWjBYtX0Wjai1vzZkbH7W/i3Lu6PjGJDk7tDLCn7c0CIZrFZu6G5mx37Tn6ab+fzbo3bV6HRaN60ZXoQNV1G52bT+O2uWvvYPvYZBtYAz0nwvYMZo6QJY7zbnZ03ZpnponmB/IpNO9+Suc9k/YkR35rzD1bs/VjDgCfipRIIRKJGPcM4/tlJEYKFVbF+G7eVyzi65MKEWWWWRFKG/fgKpJ5D7pUKEB+yQJBYblCtBEPkrCFiO1+XhGSCs4kRTJYQKZpa5IkWkBDCeRz3l2bn4pErlGpV4HUhPkcjkgrRageowNerKdSqqqmUi1WhIulqtVsNVuZfSsGoNpu0UfIKJWKQpPEWiuL+VvW0y3zVXqcTql43Kgu4k3TKhapV4yXnkLBnEpbDZvTJp8yOZDqKXqHfK6imKwkUtg1LPFbEt6nXlVr+WI+nMyYD46O1NPkLaIx9nBZCT6n67larGZmqDSKxXxDrczcZY63H9bpG/bSdQqcyOVLkD+fb1RKJgj5KENV9Xp7JoxbMx3GJlr1gqHcG9F0I4+tlkyZz1fNO+ylZqpKBDdhPVkq10yGsV217u8xNh+LRK5Woo8iUFTzCaKRunmA0NSEsZTEmUquWKKDn0vNvDdHJM9xwKNy+Je1kWCPto9kzUcl5TNzUSVFKuxweLjZMBapNIOrWKp5oppIJR2ouirxhcdHITx0nSJv9gyJuZyFao1eNO46FxmqxhqVL+VxneHys48xIGXSqQgKvKnM4im6rIRSST+o4gRR22yepPPMiFPacbq0SXXznSB2VDONXBOngiWrYitO7YhIct6rZj4NiShvhh1ikCWrliXDwKfJxWrCeODwrGUFuRRQDRXVeGGoyLVTtBYxZT6+5QpUccEOqdYrF5k1oVTiIZGimjPadaLKpfABaBaqoZb14Nvf2AYgs5is+oopq2RxguXJthjFrMkOMpcupdRWOx1T5nBbTJHChmwDqvSTDVVDr7Y8NAC0gKiyh+6G6KRBVDkDVU9Z5cLZGEWVXiaoGk/u/QyoKllY8tMWqnHyjPVkxBNV5DScS6TbapO8U3uWQK80YzYT3kA1ZKIq2mXVw+QNEQ1Qq8PoNJi/wVAF/LI5Q/ZcqHLxqoKoGjJOULUq+Q0JURWVWqNRac+sVjYrzy6rosL4jmUj3iY8V8gUrBnsQJXlDzNUpfmoAiO1RqzaYMNDNACxWufKKlxKOzQAPgsBKslVvd8p/KlIpKgit+34zGrFeaPK1RjjjWphjqxSVA33NO5GFd/PR/HwRBVXK3bbXSTbYAsmW624K1DFOVJ06VX8UKj/5jZAidpyIdXUeXbLyvjgRDVLyzSy3nYgolrkLL2azNKOSoZlhU/6pHaXbUG3FQ+ZRlG+yp6uLYpp9riwQqk2D1VRTLWTlr1qVXLFS/4+PqHuL7XAQi/mkxkTykgqGW4gFaxsNssKLcZ0vlgohivqvGdNFaLWnUhoibXBGof8VesJU2o9Fg6HwTHwFvdYM5nPF4vhlmqa/I1MGpMaalXy0qtRItTherZl2qvgBUCBYlhV57+P8lMQMFdr1bPZbD2VMIJIXERN1ZGyhjOJ9qpqPvQf7J5cKovX1TkTCyZ4yXrMGeSPqdhGVo1ZurZYQY+0qs55sbGSTCFX9VbYXPNCSRUSsnW731s3hFCUSkRWxWTdcPhA/0Ml0DBU8ptaVtRkAacuX5Q4E9WQ8XbBq8kAAAC8SURBVNZpG5BSJGQLCnGSUWaOrIYKjrCImd9qhFMKRrPeVUSwSMERGJGMJKNdpWC+OShE0mHhLZgrqEgqKboq+fRkDzu7I4IGY8YlK5oWsrHtLauOuKgtDCeK1pt/RFtmryqsD5aAWxy6S4u2lmZDgb91eJUTjcV+BlUXT1b42vgrzuPWHWy2FTTcLVs8dI64m1Fu++6C8dUrGGzLYLb7eTyrJS1pSUta0pKWtKQlLWlJS1rSkpa0pC+D/hcK7Z8eyeK8U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door ope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Image result for door open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Image result for door open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AutoShape 10" descr="Image result for door open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AutoShape 2" descr="Image result for 3d factory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Pentagon 15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What is the Solution?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AutoShape 6" descr="Image result for nuclear power plant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8" descr="Image result for nuclear power plant ic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0" descr="Image result for nuclear power plant ic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66" name="Picture 18" descr="Image result for question mark 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2035335" cy="20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98659" y="5337013"/>
            <a:ext cx="440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latin typeface="+mn-lt"/>
              </a:rPr>
              <a:t>Demanding Working Conditions</a:t>
            </a:r>
            <a:endParaRPr lang="en-IN" sz="2400" b="1" i="0" dirty="0">
              <a:latin typeface="+mn-lt"/>
            </a:endParaRPr>
          </a:p>
        </p:txBody>
      </p:sp>
      <p:pic>
        <p:nvPicPr>
          <p:cNvPr id="21" name="Picture 4" descr="Image result for factory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38" y="2289014"/>
            <a:ext cx="2666332" cy="26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 descr="data:image/png;base64,iVBORw0KGgoAAAANSUhEUgAAAVUAAACUCAMAAAAUEUq5AAABd1BMVEX////+zA0AAAAhHyD+/v7///38///+yQD755b8ygD111j//fH6+vrKysrh4eEnJyeurq7n5+d7e3uYmJiSkpJSUlKGhoYMDAwtLS319fVDQ0OlpaXS0tLd3d3///rW1tY5OTn40StaWlokHiBqampAQEC2trb73HRKSkrAwMAyMjIcGhv/0hRjY2N4eHgAAAeTcxqefxYAABryxBcAABAPAAr/1h/kthvuwBm9mhwpHQqCahvTpR2vjx/TrRokHRsfIRvfuiofEhKOeQk0KRWCaAYmGA8RDhwAERVZSxhtWhA3LRAmGygdHCIfGxBMOw0mJQ8IDgW2kxs/MQp5XhL2vhIzNBRhSBSzkC/ClCBJOAPYqRp6WxezlxjFpBksIQZcQh5hTQuZhBCBcxgcEyQUDilGNBebgi57ZA5QRRFEMR+kexvavhUWABKOayH35aT78L6ikhQjDyUzGxJfWDNjVgBnWy/rz1/St1FEPxZPQwBlTBAnFRRWRqBJAAAgAElEQVR4nO19i2PTSJK3JCv4cuOX/JLlB3bkx9qW/AgmfpDEiUMgm0ASJsBlZiEeAsMszLBzt9/td3ez7B9/Vd2tp+VEHmC4HVwkwW71o/rX1dVV1S2J45a0pCUtaUlLWtKSlrSkJS1pSUta0pKWtKR/BhIJceLn5uN3RQRR8rOkj0aAp5LLS+IS1Y9MiQqX45Ya4GMSgKnWuUZ4ierHI9SnoZTGRXJLVD8S0VWKU+KColQ+NzO/H8IVSkkXFSGZTymfm5nfCwGmYakocJIQyAiNz83N74ZqNUGRENV8sZr+3Mz8Hgh1arIigUatNhQtzxWripHM1C3HvC6OW3oIfgngUrIVqRnmki2l3VK4VIQlEyBDilSISIpCwV3aB/4IYBKVekZJpsJpoV1KS1yNKlYCqpRTZQGp1M5JS1H1TwBeKC602ql4Li+3IaFIFCuxX2OarAUIlfdkrV3glu6sbxK5vCw3QwCZmoYvxRZJFLlQWijbKCBnwktpXYRqWh0BK5YiIldTMQWkMt4JOEnTimT5WiLrj/Jak6BVhNUqmyRJSlvQXKgGZFVRItJSYH1SISMU4L8QpygJ5gbkBFNCNU2W4UeWA5qaKtVjoSWqfkjkWnK1UcipiURdEIhlpWRBUhHHZqvZaSba9XgulpQRYU1Ifm5+/0koVATAAES5owUEEmINA6DRdDIKkhtSYCULYbYwWgNlbS+8qHJ1Z76+sGcOptTF2VTuKrPvamZnrtmyzynpr+/AUFI216Q6gMjVhIAQ45S6kA6xkFYhlm8EiKoF3OeZWJgeAuUbbtQINfIFBQbFYg/sNSUEP7PIwBW4IBpfIdcMceY2ECNMNOsKeRTBSyEvZrEFkl+hAuPoAmtc8SwJOVjlytXoQjUVY2kCkW1AmzFBK0nwVxBUifQ5IdQDgoDYawD3HFTRGau1BBelEhGbQIXlaEZLeJTMC9GolmS5pGbUTdVUO9dQmH9Cy6S1aFTOsxGrBdwlMtlUOhf25FPkGjLJI0dmJpLIlcilQHzOBIjJmWgGi16NKqxNZWulb2GbgqYqnNxW8ikVua7JeZCyfBoUQ0ArzpsDIVEquTEllGYShajid7dqxm6SC2n2VfKsBoY1KXEWqnFMMnYvYnOKZGoey6soVgzWPFgxSkreqNbZ9etQLdhQDQggEPmAllK4JAi5pKHx34jQyQegCnFurt5TsnO6poa4BVDlREmeU5FQV7jFUBUIw+72IgGrPtclzkBVqHn2M2/wdjWqsOSXbMZpB+anqMpVia4OiTSNapOZV9U0sGlXvGsB9Ty3Z2mOyZgnqtyMrM5FVagYSto3qqCyZpCrmRfdO3WiKatC3WNlBECMy1ejeoPj4rKFqlZXsGgUNE64HuZq6MeCyKoh1DiaIM1fAyMZxk2lnU4CxePtiqqRJM3QrX5Q5SiqoL5MCmgmDAWTgVlUNbNIJqqZI5NRHAsBMpIiufFPfHaVMJuSZi0EkTOrvQbVG8CShWoZJB8SUBm3oc0ckdWikIWph6heYcM0qDAVJVuaEqFjW2PGzwKoVqWIRYViOE2RtTThLKppW5FCId9g2rPoNJJAAWBVcphUeAWquVk2YVX1LauSHVUwrqSWhu5WJCFxuQT1ZomMauVObL6skl5maPO2QDdJbrPRWADVrDsTXQtb4nxZnTEu6EAnOJew5qiUEoltzMiJiZtb6RLDwy+qUGvAUqzlgNZqwqqUpyZ3Isaqw1+5rFWluRXV6fgaeDKi/VU/DFVaU87ZVS9UDYTokTExVKFD6hKFEi1ZYyrAdRVTS3WqbdwkoZarl65HFZts2xQrOv/lADQawuaSaVGpgaYN1RQQ6XJAnm3JoCgbelol/SMyeamzpF8rqyK1VbC/5rBeL6tsAXXvx0tsdCRUAZrixpy0kmD82KXc6ExC9YGqiAaqMz4FqBa5cDqEGjUjtEPoboXhM6TPr4wsMfmZZKKJSouvVm4NAJbboqhyVLydqDKocRWu2OTAIkxsEuRLznUOQyYET5+oFpuOwB+4+5rEKe1sUQnVZQ36k6hL2POylp2vARAKrTBjzRJUqwtYVvP0KhdaHNWYh6wqKTq7RaoCWm7FiokZKU0Rdy1zOB8DVCFfhypUm3KjCvpTDLUFVQUnthLPCuj6NWQtmneDZhFBddbzKjRLpWYFHXLu/waqRUzLYnyCVBiNeGiAjBSmJZ0aoEZb8YWqGOLSsgvVCkGh2RIVjJegh451ZgpcaG49mr2XM4h8uA3wsVBN06yIVxs/ur0EimqILEkhzoEqpslFX6jS3joVq9wm9eWzRE/GosRRrFFe5oWsqtiW281z5fVGVfwkqJoGSMWcx6jcQ02KiUjWE9KQl6xS7es0JImyVTnfqEoB544KxgFIs6VEoxavFhkPBcNk8arDtGLMSOjs4W3vOIDI+VqtFkOVtO1C1ZwVTSoeCnEHXUsFQ5VYHBVHbIYYBjn/qCqqa59KRnahylAsl2iEaAAuLMRovNVbWKlznXOoCPcAzNEAbE27WlbFBW0A0bD3KzZQmR0f46gsxxlOdmKoKipF3OqAUmdj4BdVl2LFcEDRHswk/+dkLRubf96iQANBGTWejIWLeOjFDFWZRFCNFwpFG+GXQsyHBqDz1b+sGq5QmzOEFUUCUwIFwpVIBzPlXCsYqnREEjZUyTKHZqZvVHMuxRqQA2lHOamWzIA7K2QTM2azQUT3m6Q16612PFlzuH1h4Sq6BlUCo3+PVTRik0mLYaYAVOMQGc3gBMhAVXEjToaoxi2AKvgBZYesZnKJTCYRRkwKjQTU087VUUtoHS1ZICzfEJ3WnKg0PbGq19gmyoehGqJxmuQVMSu3DSDR8ErRmi4zy77hEdgmFENV5FTaAMc8cNo9rMs3qpIb1arCKbVUJqOq2WZVTYbBzWAbMZocjRdDZIbZ1SbujKjeaLUVTuQWRTUTs1EirbI4o3QFqi0jew5+Eu0UjXKlQqZ9JFJHXjDmD/OC647pZ6JaM3kSTYMhvgiqIudGNYA2VaiQFDQB5zxUJpkLmiYH2kXOhSqBOTyzb8UEjGVcAFVvsuk5v1Hrol0BEGgqTOFjB6L2WhyoihK5Rpc9kSk4shHmH9WqVnaAKsdp1FwOyMlZT6G8J6iNEMc5ZJUKRKGWSyTSlVRTs/dMtGkANTFLbV+oluxbkf5QVYum+uGMWV2zeDaigl6omnECavfgl6yymKxWHKgCEYYlPG+hkYrzUftVcL/kVE5xyqrNPBUVIKkQTlDhTdujK7MukJdl5UXRhuGk+Ue1YKFqbFgpRkwNQyAkKOShAQwLIS5SXUdaSJJi/lFNyC5UtWaRCxH51DLo/adcthfuYqcUh161/WcRWQ9Ki0dXvKnGLYgq291hMFL161hl6/Zq7Kjihh4irlBZJYJL46D+UW0IZTdomUZFYPDVCvEZUFGe47NhAUfoTGTxuwBbZBZANZOzUyLNDIwrVytnEWbpqTZvkEAYixQsihB7yb75b6FKJaJGGKTeKpUi/6jmy25UA5pmnWmJzpwRJMmWp8MpEpDzMAhVpmSTKL8wqm7LSqFbuIkrUJ2xrFSB9t9AlR400OipPEp0o1Gz6TIbqsRCUC39y7ww35YVF2nOoOqDbHXXos1mNOfUAARWtp/xAZFAamuECEaVK1G1R5jgc0GmWBipubl6ouGJKrEQaMyYSLmyKKpK3VMaryZNs+rOUcBm3dk64/pD4quiKS7X7Fs5y9BV3Jze1LX3pJZVzkLVlFDGX4pV5ANVku8Gx7V+DapNSwMwVGe9WQNV7gNQJUR3FRaKr6YN8RZNk9+bohZIdlktoH6IcqKhYRdE9YZrR9AnqlUXqvFZUI1FlvtQVBeNWZlMVTjmWxOfV026KUsRm0XVME0LdKMjY6yUC6Ca/DWo1i1U2SbQrFFA9Gr+g1FdNL5qJVcMW5qYEcWZTMTfqppfbbJqeq2Evbax6i2gARK/BlXVikiFKW+zskpsALZL+Ll2WEQzMh51Nw1GE/FMzXodqEroNjQVoknChovme7USfx2qFUs0idWiObfWRMPQizL0P9u+FQKS9GocWST+n2kp2PUqi3HVSgTbBWTVIHfc+noqk2CBScTwa7kDLkqFyfDn3mNlh/2KrslkHvNMGZv/Dlml1zQn2wugWtlbGNWybD9VS48gpXIR4g6AUwA/hQQ905r8/Kgy7DyOz7MTXBFuBlX7wUvb+SD/qIZSC1tWgKodoILpvYPUN0ulUtNxPvIzo8p2W5Kzit/YvkrMoipy1nm1gFViAd+qVF4cVftGmniF55LjxM+OKo1Xzx5LF8lJUoGe48YEl6yGzT6Y5D8OEHZGrX2ianv2hYg3ZXhT2uzKx0PV66z1XFRN5al6HxIR2QkRIq12VPEa1WFa0Wh3kUjgbMzqelQDgv2wGm5CeO1cyTVLPhzg2VqnNqNxIULgm8kVov01AtBkdTb8d8NfdpUhyS0SlG25BM5B5oE2pkhtnrixXnDGjnGIm3MMc4bwniv/qGr0D8iqZK8Cf4q4DZAtITWrdbWSTuQ5M2iMzxyIxXKz5wZF0bqAdgNuPc0+AkaEPDFrzzacy8VyEhO+AnzO2fZSGEVytCaMOuNHZVatEpLgaq5Go/5k38u2M6zk8KLhPGBXGrQqH6i23HsBV2DapCFCQNVxhpnpzpBiUchghDYy5ySByxozszszmbskZu+s/60W3DXbObPV4pWNbaXMuWiry4s9LxK5jF9UtVKjUEtrAsqqZqtbtJFZq+g4QUQuzB59EVm3bT33OM1lppq9M4ImFiAekNiYEueBytkzOVixLjpG6LrHVK5QAh1d3vGHKp31SkMVNHywwMqXSlehynDFc9T+ZJWYqGTnJK/KlS8Y1WtgJVTzjWqDi4RZpD2Q9qNdvkAyME/Ifu3VPJg0ClEzkVJ43o2CXzStcF8xiss+ZVWLxzIkBg22SrT41RdMcyXq5o0//Cuh//7bw/KxP1mVBQ1vxpK48MOT//nXL5f+ZWVF9MRVvHlzLRhcDQaDvfvlnRNfokqATYdTGVX44w89vjd8Nh4NV784Cgb/cHPFW1pXbq6s8TyAyg9e7wYe+tMAuJcu74HLtiHvH/3X3/6WSt3axjq+KOKvQBWEFWSV53l9dCvgR6+SG5m1TCkFnmis1gjnC5KyEiqt6zzW8iVRcPUPN2/O0QArgCqP/7q3AsdEr5YDx4GdufhGa4oi2kIUKze4m1+FWve+OFkNElkVb3rBegP1KoF+8H73j+iC7uzCLwB7fLzrApSIchkXf8e2Chqs6f/Pf5GyeuOGpytgocr3x+untw4OqB1wDHLraRFs4K55VXVVk/jT8J8OVZS2DyrvC9VVXueHZ5u/nBwc7+7+eLgzB1WMC1eq9hgFxti+G/BfmrT6QxVWLPjRh5OzJzsH3XdvPUEt7+FNNsmofZsCNHZYmPAmqvrn6eVvTT5Rpct4MKgPTw+6a5fHu+Ud+D2GlYvGsnaPb+3vf59aweMcjuMfeHxpSw+CtPNBfTDaPjubrtG6LBb41SBPVkXaEm9+gWmo60YmMq68Lc/gmU5S8TfID6esgsGU18mn3vQpbzQ0eMZq5AdjW+ehlJMX/DLcIvRsoPe2hvzsdetvMGgyG7Rf9C2rhqLRL7//4fmPD3fLgOn/29F2y9SOPf5le214+BCW/bDzSe0iJ3a+1WE4oOhRR+igJTuFMVpFZkilQXKRsbTKvuoG0/i7SjOzHhip+j2hx8Ya/653erSWb4QR7VxXGOs6za1vbvTZeNwT1nizZX29MwzScTV6uqpfdOjez5E+FrbZAOu6BS8pbOARZCo42OeNZJ2g+tW1qAbN8emtHR5rB7jm7+58fzTpHjA79nVX5/WusPIVl5cdtwCDNjiGa4jUqHM+HQwmfz250zMH3hQ+Nma62QHelEPaLZKJXaDFxttBU6MgPj36ZSC/oml3HvcNUdC7slHt9KXVOt9/ScYiaHYRP18I22OgrQE/XB8wOQwGbbwyZlcpNKtsDpHLfVNWr0cVK13l+73R+uV/fh/Y3Q2Ud4+Pd25d6O8OytSTPbin9/QzIXKDi2SSLlTrR8gI9EwYkA+bwhC+ASs6Awg/B/Er/Y7/grrZCfi0aoCj94hSIFlXSSH6DVJ/EnqM2csN/ASC9leWFeVW7utspPpkENiVbYHWiBwYUI9Axk2k+uSPzvQSliKyuUoGn/pIpB86TKi+0QefqOq9ybR7+o/vD74P7Ow+BNtq51g7vjXk+8a69foQOHknhG+ISlZ1hVXbf6ccvdkfkg59czLk17aPDl8cjYC7s+7o/fmTyeTnw8ttmJtbR9Mn5++nw7vnly97wOV08wVcAIEadbcvX7xcC2LKi/fba1DyTY/XL47g25+HVAMQbvWRcIH/b+4NIO/5C6h2Ve/ujZ+TevQLLDWG9Pf4DVHlSa6Xa7SroAGEKRvRwXPo1eb29osXT8bA+LtX5y9ebE714PDN2d3zF5sTGIlJ98WLS2yf8rXe868Bxt3LHze+BzN1Fw9QH4PhunNnf/89lN5+vUNSj4/313vD/8Qb5tWmtUd046aiFFoP6Jw7ejCkWgREdbvz4PJwXxgF9SedjdPDvQf7jy4fCC91uLDx+PDRyS8bh487b3R+LJwcHv6bsAnSdlt+e9rZ7E879w8h66YOerPHbwk/Hj0/hG/6umDM7KegEflgb+OS3+qcHF4+Fu5B3tt7jy8f3F5HvTrkxxt7byH9DYwFlBp0vn57/rhzZMnqqIfE8xNhW+eFDfnt+cYJ6N9T4f3zS/lksjrpyPfPT4U7/eDaSeeX96fCaU8f7/3l71DnEdVZPlDVj17fen3wx4ODW7du3fnh/eb69mj6bNAD/cyP90+oYwBGwPnF39FgbQu0eCQcS8TxTkhtf0DQJKiS2cf39i/XwFC7A93fBM5BvM55fvjdJaB6e7Ov94STgd4/2h8C5sO+3n+/0QP9Mer3f/iu/1wYQMp5B1NA6fww0eHbn3oWqkEipYiN/uoErq49uTMArfNn+PTgsQ5r3FC/K0z7fH/z9gBL9e92JlAj6CWG6lkHRGZ//85UH3cQ1QeTfn8KS+DwxVkfh32qD4TTYb+/DpriDLjS+9vCVv+uMIZPr2QUYF82gL59enj0CrAcD5i6NhZEPXh5QC2rAKxex1qlICltIVxLVqoBbWOjIx9ru9rxzpZuRxX+9TogP3rv8u1T/s0jqG8gnMHf95eg6G5vAex7z2HyvwRwzh9NxuPJpjAhGOrrm/0Xd5CF8T2CKtpR063Jq8c93obqFg7Ukdzjz38ZD8aDzc5Yf9UBIdAvvyOoBt88GEJz0+6QjMUbeWsymfzZhurlG6CjMY82AA+SH+TXhG94fTieTscXnSmw+xJ4GIDJuC4MoGfDN2P9zaPp4NngJWAe9KkBesMes35mLLf112AE7GJ8YAeA3cvU69GALMiaVgaFoR2/fv39yf4PW7qpAYCGE0C1i7r+6LTXf/IIFRjoAj54eanz2x2wJ/t7m8Db+smk/0K4v6Pd35AHgOFTbK9/+p1OVx2C8/ROR9648+hPQ5sG4PnvTvXhyabeP+ycnJzc39h4BpIIq0z/kKDa048e99jiBKUg5f7Ozs6eMDA1wBbrLEV1E80zwLF3KGx8Le8TVLfBKnsG+peiimvrvc79vX/syHDV92qFStyMPJmmDv6d3Mf4wPHDwM4O2K4PdzSNKISDg4M/3rq1f/gzCvgatVsMVH8SBkOhi+WP3j7Vn0NPgU1cYI7e92CCPQPo5C7I6jrI6umdi9Ho4mKLp5IJDZ5/1wdEehOa8kQeDQfTB6dPLVShh+vC5EzY4vnzfzv79tuz0RTkuoPr/PvvUK9CqcdDqOPpO6pX33z9zQjJGJUzYcpsvXHnjOc7OMI6iP+00x32nh0JBFVgf0xRxck3eKpvPhqdQSXTIUPVlxcwn8brR/sH8jFIK5quD8vl44N//Pj+TXd7vMY/Na08mNavNgbIa7/bGfbkn9EIOXzb458/IqiOEFXQABcgq7r+9c+Izd6gf74PE5cfn/UsVO+gsbPeQekdQg044K9+6VleADQ1FtZJtiOoHyqH0iirq/ohjAiU0jcfwNqjf9N5hjaA/qaDxsaA2rFBhirtGqqSzs9gwfWEl6A9x6u4BBBUeYrqT8I7aOEZ6PB7uCbrg+2hbw1wHQ2m3Rc7xzLO+uPAzo9g6/eIhecM/GwLP09gad160FnjfzkdPu1NOk94GGNEtXMB+Y/+ruuIKq9/jWp3/WtArrO1Nlx7C4gZqN7rTHu9d6cnYP9C6tH9ca83eQyy+tJCFebqg85d6N3d26MeuHx3hoAleAT65SOiAfiXnYu1Xu/9owGUWgN5gxqHRx06k3TdgSrI6hu0i4V1fdRZ7631NgVcrSiqW/pUWIcuvRKe8X/tXPR6a+egET4U1SB1MokV/G7U/eX2rePj8s6B6dPZSoPTqZ9STxAX1rOO8JeNDprbR3t9VPy4Wl2CaG0LqAFu30N5hDV6cEf4y14HuqT/zFCd3O/c1kgK6tVRR7jdEW496KFvZbks28JtGJzguxNhg5SGed9fDerne4AqoDf5rnN77zZoIeKxDu8It08E4a7RJ6I8mMxv62vCE7JarevDx0Lna2huRNJX+Wed6SpYW7ehhSOwzx6QtrpBv5bVNWS4hbAObW++/fr1j3bYzU/g2K2Nf+p2u9skYjHZvrt+NgBPZYxz/+kFLhXTKWioC7SjR2PIMkBNN7xY737zDs2EC1bj8Gy9uz1AvYApk7Pu+tZktMpPLmyhgt72SMfurY3udsHr1INwFVCCBqAUeLbgJd5dn/DYBiSvjaCNsREoAI0xNGT+AtaiEfFascXhtz91zwbfDvXet5jWw3z96Xp3nejh3qjbfTlYxLe6WmBZjIPwNByP3xlgO4RVZ1En4tSh7rHrCFqWbudQwy3IjLcgOo2ujS/DL9QRQOaT4p9VI0xg1hlkXjsJ2BjufDBIeNF1KlZB6vXqq6aMWOFKwqvRw1VSinHPqn9KHe6g0X0jovUx9OqSXPThNsCSZmmJ6qegJaqfgq5AlVui+mvpitWKnrNa0sK0GkRURW9RFW+u/Pu/LOnX0X/cFOedCbwB5HVlSdcSCKr3QfOVmysronhjSb+G5kgqh0YAd+1NBUvyIm7emeCPTex2JtF1Cxa7ZtzvZFwwy9Cnd3DWnVS24py9uFklZ9zC5bpHbf6LTUWjBYtX0Wjai1vzZkbH7W/i3Lu6PjGJDk7tDLCn7c0CIZrFZu6G5mx37Tn6ab+fzbo3bV6HRaN60ZXoQNV1G52bT+O2uWvvYPvYZBtYAz0nwvYMZo6QJY7zbnZ03ZpnponmB/IpNO9+Suc9k/YkR35rzD1bs/VjDgCfipRIIRKJGPcM4/tlJEYKFVbF+G7eVyzi65MKEWWWWRFKG/fgKpJ5D7pUKEB+yQJBYblCtBEPkrCFiO1+XhGSCs4kRTJYQKZpa5IkWkBDCeRz3l2bn4pErlGpV4HUhPkcjkgrRageowNerKdSqqqmUi1WhIulqtVsNVuZfSsGoNpu0UfIKJWKQpPEWiuL+VvW0y3zVXqcTql43Kgu4k3TKhapV4yXnkLBnEpbDZvTJp8yOZDqKXqHfK6imKwkUtg1LPFbEt6nXlVr+WI+nMyYD46O1NPkLaIx9nBZCT6n67larGZmqDSKxXxDrczcZY63H9bpG/bSdQqcyOVLkD+fb1RKJgj5KENV9Xp7JoxbMx3GJlr1gqHcG9F0I4+tlkyZz1fNO+ylZqpKBDdhPVkq10yGsV217u8xNh+LRK5Woo8iUFTzCaKRunmA0NSEsZTEmUquWKKDn0vNvDdHJM9xwKNy+Je1kWCPto9kzUcl5TNzUSVFKuxweLjZMBapNIOrWKp5oppIJR2ouirxhcdHITx0nSJv9gyJuZyFao1eNO46FxmqxhqVL+VxneHys48xIGXSqQgKvKnM4im6rIRSST+o4gRR22yepPPMiFPacbq0SXXznSB2VDONXBOngiWrYitO7YhIct6rZj4NiShvhh1ikCWrliXDwKfJxWrCeODwrGUFuRRQDRXVeGGoyLVTtBYxZT6+5QpUccEOqdYrF5k1oVTiIZGimjPadaLKpfABaBaqoZb14Nvf2AYgs5is+oopq2RxguXJthjFrMkOMpcupdRWOx1T5nBbTJHChmwDqvSTDVVDr7Y8NAC0gKiyh+6G6KRBVDkDVU9Z5cLZGEWVXiaoGk/u/QyoKllY8tMWqnHyjPVkxBNV5DScS6TbapO8U3uWQK80YzYT3kA1ZKIq2mXVw+QNEQ1Qq8PoNJi/wVAF/LI5Q/ZcqHLxqoKoGjJOULUq+Q0JURWVWqNRac+sVjYrzy6rosL4jmUj3iY8V8gUrBnsQJXlDzNUpfmoAiO1RqzaYMNDNACxWufKKlxKOzQAPgsBKslVvd8p/KlIpKgit+34zGrFeaPK1RjjjWphjqxSVA33NO5GFd/PR/HwRBVXK3bbXSTbYAsmW624K1DFOVJ06VX8UKj/5jZAidpyIdXUeXbLyvjgRDVLyzSy3nYgolrkLL2azNKOSoZlhU/6pHaXbUG3FQ+ZRlG+yp6uLYpp9riwQqk2D1VRTLWTlr1qVXLFS/4+PqHuL7XAQi/mkxkTykgqGW4gFaxsNssKLcZ0vlgohivqvGdNFaLWnUhoibXBGof8VesJU2o9Fg6HwTHwFvdYM5nPF4vhlmqa/I1MGpMaalXy0qtRItTherZl2qvgBUCBYlhV57+P8lMQMFdr1bPZbD2VMIJIXERN1ZGyhjOJ9qpqPvQf7J5cKovX1TkTCyZ4yXrMGeSPqdhGVo1ZurZYQY+0qs55sbGSTCFX9VbYXPNCSRUSsnW731s3hFCUSkRWxWTdcPhA/0Ml0DBU8ptaVtRkAacuX5Q4E9WQ8XbBq8kAAAC8SURBVNZpG5BSJGQLCnGSUWaOrIYKjrCImd9qhFMKRrPeVUSwSMERGJGMJKNdpWC+OShE0mHhLZgrqEgqKboq+fRkDzu7I4IGY8YlK5oWsrHtLauOuKgtDCeK1pt/RFtmryqsD5aAWxy6S4u2lmZDgb91eJUTjcV+BlUXT1b42vgrzuPWHWy2FTTcLVs8dI64m1Fu++6C8dUrGGzLYLb7eTyrJS1pSUta0pKWtKQlLWlJS1rSkpa0pC+D/hcK7Z8eyeK8U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4" y="1393150"/>
            <a:ext cx="22955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ntagon 7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The Solution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4754" y="259079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i="0" dirty="0">
                <a:latin typeface="+mn-lt"/>
              </a:rPr>
              <a:t>COSEC DOOR FMX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1800" y="3437581"/>
            <a:ext cx="7517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i="0" dirty="0">
                <a:latin typeface="+mn-lt"/>
              </a:rPr>
              <a:t>High Performance Door Controller with Multispectral Fingerprint Reader</a:t>
            </a:r>
          </a:p>
        </p:txBody>
      </p:sp>
    </p:spTree>
    <p:extLst>
      <p:ext uri="{BB962C8B-B14F-4D97-AF65-F5344CB8AC3E}">
        <p14:creationId xmlns:p14="http://schemas.microsoft.com/office/powerpoint/2010/main" val="70746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 descr="data:image/png;base64,iVBORw0KGgoAAAANSUhEUgAAAVUAAACUCAMAAAAUEUq5AAABd1BMVEX////+zA0AAAAhHyD+/v7///38///+yQD755b8ygD111j//fH6+vrKysrh4eEnJyeurq7n5+d7e3uYmJiSkpJSUlKGhoYMDAwtLS319fVDQ0OlpaXS0tLd3d3///rW1tY5OTn40StaWlokHiBqampAQEC2trb73HRKSkrAwMAyMjIcGhv/0hRjY2N4eHgAAAeTcxqefxYAABryxBcAABAPAAr/1h/kthvuwBm9mhwpHQqCahvTpR2vjx/TrRokHRsfIRvfuiofEhKOeQk0KRWCaAYmGA8RDhwAERVZSxhtWhA3LRAmGygdHCIfGxBMOw0mJQ8IDgW2kxs/MQp5XhL2vhIzNBRhSBSzkC/ClCBJOAPYqRp6WxezlxjFpBksIQZcQh5hTQuZhBCBcxgcEyQUDilGNBebgi57ZA5QRRFEMR+kexvavhUWABKOayH35aT78L6ikhQjDyUzGxJfWDNjVgBnWy/rz1/St1FEPxZPQwBlTBAnFRRWRqBJAAAgAElEQVR4nO19i2PTSJK3JCv4cuOX/JLlB3bkx9qW/AgmfpDEiUMgm0ASJsBlZiEeAsMszLBzt9/td3ez7B9/Vd2tp+VEHmC4HVwkwW71o/rX1dVV1S2J45a0pCUtaUlLWtKSlrSkJS1pSUta0pKWtKR/BhIJceLn5uN3RQRR8rOkj0aAp5LLS+IS1Y9MiQqX45Ya4GMSgKnWuUZ4ierHI9SnoZTGRXJLVD8S0VWKU+KColQ+NzO/H8IVSkkXFSGZTymfm5nfCwGmYakocJIQyAiNz83N74ZqNUGRENV8sZr+3Mz8Hgh1arIigUatNhQtzxWripHM1C3HvC6OW3oIfgngUrIVqRnmki2l3VK4VIQlEyBDilSISIpCwV3aB/4IYBKVekZJpsJpoV1KS1yNKlYCqpRTZQGp1M5JS1H1TwBeKC602ql4Li+3IaFIFCuxX2OarAUIlfdkrV3glu6sbxK5vCw3QwCZmoYvxRZJFLlQWijbKCBnwktpXYRqWh0BK5YiIldTMQWkMt4JOEnTimT5WiLrj/Jak6BVhNUqmyRJSlvQXKgGZFVRItJSYH1SISMU4L8QpygJ5gbkBFNCNU2W4UeWA5qaKtVjoSWqfkjkWnK1UcipiURdEIhlpWRBUhHHZqvZaSba9XgulpQRYU1Ifm5+/0koVATAAES5owUEEmINA6DRdDIKkhtSYCULYbYwWgNlbS+8qHJ1Z76+sGcOptTF2VTuKrPvamZnrtmyzynpr+/AUFI216Q6gMjVhIAQ45S6kA6xkFYhlm8EiKoF3OeZWJgeAuUbbtQINfIFBQbFYg/sNSUEP7PIwBW4IBpfIdcMceY2ECNMNOsKeRTBSyEvZrEFkl+hAuPoAmtc8SwJOVjlytXoQjUVY2kCkW1AmzFBK0nwVxBUifQ5IdQDgoDYawD3HFTRGau1BBelEhGbQIXlaEZLeJTMC9GolmS5pGbUTdVUO9dQmH9Cy6S1aFTOsxGrBdwlMtlUOhf25FPkGjLJI0dmJpLIlcilQHzOBIjJmWgGi16NKqxNZWulb2GbgqYqnNxW8ikVua7JeZCyfBoUQ0ArzpsDIVEquTEllGYShajid7dqxm6SC2n2VfKsBoY1KXEWqnFMMnYvYnOKZGoey6soVgzWPFgxSkreqNbZ9etQLdhQDQggEPmAllK4JAi5pKHx34jQyQegCnFurt5TsnO6poa4BVDlREmeU5FQV7jFUBUIw+72IgGrPtclzkBVqHn2M2/wdjWqsOSXbMZpB+anqMpVia4OiTSNapOZV9U0sGlXvGsB9Ty3Z2mOyZgnqtyMrM5FVagYSto3qqCyZpCrmRfdO3WiKatC3WNlBECMy1ejeoPj4rKFqlZXsGgUNE64HuZq6MeCyKoh1DiaIM1fAyMZxk2lnU4CxePtiqqRJM3QrX5Q5SiqoL5MCmgmDAWTgVlUNbNIJqqZI5NRHAsBMpIiufFPfHaVMJuSZi0EkTOrvQbVG8CShWoZJB8SUBm3oc0ckdWikIWph6heYcM0qDAVJVuaEqFjW2PGzwKoVqWIRYViOE2RtTThLKppW5FCId9g2rPoNJJAAWBVcphUeAWquVk2YVX1LauSHVUwrqSWhu5WJCFxuQT1ZomMauVObL6skl5maPO2QDdJbrPRWADVrDsTXQtb4nxZnTEu6EAnOJew5qiUEoltzMiJiZtb6RLDwy+qUGvAUqzlgNZqwqqUpyZ3Isaqw1+5rFWluRXV6fgaeDKi/VU/DFVaU87ZVS9UDYTokTExVKFD6hKFEi1ZYyrAdRVTS3WqbdwkoZarl65HFZts2xQrOv/lADQawuaSaVGpgaYN1RQQ6XJAnm3JoCgbelol/SMyeamzpF8rqyK1VbC/5rBeL6tsAXXvx0tsdCRUAZrixpy0kmD82KXc6ExC9YGqiAaqMz4FqBa5cDqEGjUjtEPoboXhM6TPr4wsMfmZZKKJSouvVm4NAJbboqhyVLydqDKocRWu2OTAIkxsEuRLznUOQyYET5+oFpuOwB+4+5rEKe1sUQnVZQ36k6hL2POylp2vARAKrTBjzRJUqwtYVvP0KhdaHNWYh6wqKTq7RaoCWm7FiokZKU0Rdy1zOB8DVCFfhypUm3KjCvpTDLUFVQUnthLPCuj6NWQtmneDZhFBddbzKjRLpWYFHXLu/waqRUzLYnyCVBiNeGiAjBSmJZ0aoEZb8YWqGOLSsgvVCkGh2RIVjJegh451ZgpcaG49mr2XM4h8uA3wsVBN06yIVxs/ur0EimqILEkhzoEqpslFX6jS3joVq9wm9eWzRE/GosRRrFFe5oWsqtiW281z5fVGVfwkqJoGSMWcx6jcQ02KiUjWE9KQl6xS7es0JImyVTnfqEoB544KxgFIs6VEoxavFhkPBcNk8arDtGLMSOjs4W3vOIDI+VqtFkOVtO1C1ZwVTSoeCnEHXUsFQ5VYHBVHbIYYBjn/qCqqa59KRnahylAsl2iEaAAuLMRovNVbWKlznXOoCPcAzNEAbE27WlbFBW0A0bD3KzZQmR0f46gsxxlOdmKoKipF3OqAUmdj4BdVl2LFcEDRHswk/+dkLRubf96iQANBGTWejIWLeOjFDFWZRFCNFwpFG+GXQsyHBqDz1b+sGq5QmzOEFUUCUwIFwpVIBzPlXCsYqnREEjZUyTKHZqZvVHMuxRqQA2lHOamWzIA7K2QTM2azQUT3m6Q16612PFlzuH1h4Sq6BlUCo3+PVTRik0mLYaYAVOMQGc3gBMhAVXEjToaoxi2AKvgBZYesZnKJTCYRRkwKjQTU087VUUtoHS1ZICzfEJ3WnKg0PbGq19gmyoehGqJxmuQVMSu3DSDR8ErRmi4zy77hEdgmFENV5FTaAMc8cNo9rMs3qpIb1arCKbVUJqOq2WZVTYbBzWAbMZocjRdDZIbZ1SbujKjeaLUVTuQWRTUTs1EirbI4o3QFqi0jew5+Eu0UjXKlQqZ9JFJHXjDmD/OC647pZ6JaM3kSTYMhvgiqIudGNYA2VaiQFDQB5zxUJpkLmiYH2kXOhSqBOTyzb8UEjGVcAFVvsuk5v1Hrol0BEGgqTOFjB6L2WhyoihK5Rpc9kSk4shHmH9WqVnaAKsdp1FwOyMlZT6G8J6iNEMc5ZJUKRKGWSyTSlVRTs/dMtGkANTFLbV+oluxbkf5QVYum+uGMWV2zeDaigl6omnECavfgl6yymKxWHKgCEYYlPG+hkYrzUftVcL/kVE5xyqrNPBUVIKkQTlDhTdujK7MukJdl5UXRhuGk+Ue1YKFqbFgpRkwNQyAkKOShAQwLIS5SXUdaSJJi/lFNyC5UtWaRCxH51DLo/adcthfuYqcUh161/WcRWQ9Ki0dXvKnGLYgq291hMFL161hl6/Zq7Kjihh4irlBZJYJL46D+UW0IZTdomUZFYPDVCvEZUFGe47NhAUfoTGTxuwBbZBZANZOzUyLNDIwrVytnEWbpqTZvkEAYixQsihB7yb75b6FKJaJGGKTeKpUi/6jmy25UA5pmnWmJzpwRJMmWp8MpEpDzMAhVpmSTKL8wqm7LSqFbuIkrUJ2xrFSB9t9AlR400OipPEp0o1Gz6TIbqsRCUC39y7ww35YVF2nOoOqDbHXXos1mNOfUAARWtp/xAZFAamuECEaVK1G1R5jgc0GmWBipubl6ouGJKrEQaMyYSLmyKKpK3VMaryZNs+rOUcBm3dk64/pD4quiKS7X7Fs5y9BV3Jze1LX3pJZVzkLVlFDGX4pV5ANVku8Gx7V+DapNSwMwVGe9WQNV7gNQJUR3FRaKr6YN8RZNk9+bohZIdlktoH6IcqKhYRdE9YZrR9AnqlUXqvFZUI1FlvtQVBeNWZlMVTjmWxOfV026KUsRm0XVME0LdKMjY6yUC6Ca/DWo1i1U2SbQrFFA9Gr+g1FdNL5qJVcMW5qYEcWZTMTfqppfbbJqeq2Evbax6i2gARK/BlXVikiFKW+zskpsALZL+Ll2WEQzMh51Nw1GE/FMzXodqEroNjQVoknChovme7USfx2qFUs0idWiObfWRMPQizL0P9u+FQKS9GocWST+n2kp2PUqi3HVSgTbBWTVIHfc+noqk2CBScTwa7kDLkqFyfDn3mNlh/2KrslkHvNMGZv/Dlml1zQn2wugWtlbGNWybD9VS48gpXIR4g6AUwA/hQQ905r8/Kgy7DyOz7MTXBFuBlX7wUvb+SD/qIZSC1tWgKodoILpvYPUN0ulUtNxPvIzo8p2W5Kzit/YvkrMoipy1nm1gFViAd+qVF4cVftGmniF55LjxM+OKo1Xzx5LF8lJUoGe48YEl6yGzT6Y5D8OEHZGrX2ianv2hYg3ZXhT2uzKx0PV66z1XFRN5al6HxIR2QkRIq12VPEa1WFa0Wh3kUjgbMzqelQDgv2wGm5CeO1cyTVLPhzg2VqnNqNxIULgm8kVov01AtBkdTb8d8NfdpUhyS0SlG25BM5B5oE2pkhtnrixXnDGjnGIm3MMc4bwniv/qGr0D8iqZK8Cf4q4DZAtITWrdbWSTuQ5M2iMzxyIxXKz5wZF0bqAdgNuPc0+AkaEPDFrzzacy8VyEhO+AnzO2fZSGEVytCaMOuNHZVatEpLgaq5Go/5k38u2M6zk8KLhPGBXGrQqH6i23HsBV2DapCFCQNVxhpnpzpBiUchghDYy5ySByxozszszmbskZu+s/60W3DXbObPV4pWNbaXMuWiry4s9LxK5jF9UtVKjUEtrAsqqZqtbtJFZq+g4QUQuzB59EVm3bT33OM1lppq9M4ImFiAekNiYEueBytkzOVixLjpG6LrHVK5QAh1d3vGHKp31SkMVNHywwMqXSlehynDFc9T+ZJWYqGTnJK/KlS8Y1WtgJVTzjWqDi4RZpD2Q9qNdvkAyME/Ifu3VPJg0ClEzkVJ43o2CXzStcF8xiss+ZVWLxzIkBg22SrT41RdMcyXq5o0//Cuh//7bw/KxP1mVBQ1vxpK48MOT//nXL5f+ZWVF9MRVvHlzLRhcDQaDvfvlnRNfokqATYdTGVX44w89vjd8Nh4NV784Cgb/cHPFW1pXbq6s8TyAyg9e7wYe+tMAuJcu74HLtiHvH/3X3/6WSt3axjq+KOKvQBWEFWSV53l9dCvgR6+SG5m1TCkFnmis1gjnC5KyEiqt6zzW8iVRcPUPN2/O0QArgCqP/7q3AsdEr5YDx4GdufhGa4oi2kIUKze4m1+FWve+OFkNElkVb3rBegP1KoF+8H73j+iC7uzCLwB7fLzrApSIchkXf8e2Chqs6f/Pf5GyeuOGpytgocr3x+untw4OqB1wDHLraRFs4K55VXVVk/jT8J8OVZS2DyrvC9VVXueHZ5u/nBwc7+7+eLgzB1WMC1eq9hgFxti+G/BfmrT6QxVWLPjRh5OzJzsH3XdvPUEt7+FNNsmofZsCNHZYmPAmqvrn6eVvTT5Rpct4MKgPTw+6a5fHu+Ud+D2GlYvGsnaPb+3vf59aweMcjuMfeHxpSw+CtPNBfTDaPjubrtG6LBb41SBPVkXaEm9+gWmo60YmMq68Lc/gmU5S8TfID6esgsGU18mn3vQpbzQ0eMZq5AdjW+ehlJMX/DLcIvRsoPe2hvzsdetvMGgyG7Rf9C2rhqLRL7//4fmPD3fLgOn/29F2y9SOPf5le214+BCW/bDzSe0iJ3a+1WE4oOhRR+igJTuFMVpFZkilQXKRsbTKvuoG0/i7SjOzHhip+j2hx8Ya/653erSWb4QR7VxXGOs6za1vbvTZeNwT1nizZX29MwzScTV6uqpfdOjez5E+FrbZAOu6BS8pbOARZCo42OeNZJ2g+tW1qAbN8emtHR5rB7jm7+58fzTpHjA79nVX5/WusPIVl5cdtwCDNjiGa4jUqHM+HQwmfz250zMH3hQ+Nma62QHelEPaLZKJXaDFxttBU6MgPj36ZSC/oml3HvcNUdC7slHt9KXVOt9/ScYiaHYRP18I22OgrQE/XB8wOQwGbbwyZlcpNKtsDpHLfVNWr0cVK13l+73R+uV/fh/Y3Q2Ud4+Pd25d6O8OytSTPbin9/QzIXKDi2SSLlTrR8gI9EwYkA+bwhC+ASs6Awg/B/Er/Y7/grrZCfi0aoCj94hSIFlXSSH6DVJ/EnqM2csN/ASC9leWFeVW7utspPpkENiVbYHWiBwYUI9Axk2k+uSPzvQSliKyuUoGn/pIpB86TKi+0QefqOq9ybR7+o/vD74P7Ow+BNtq51g7vjXk+8a69foQOHknhG+ISlZ1hVXbf6ccvdkfkg59czLk17aPDl8cjYC7s+7o/fmTyeTnw8ttmJtbR9Mn5++nw7vnly97wOV08wVcAIEadbcvX7xcC2LKi/fba1DyTY/XL47g25+HVAMQbvWRcIH/b+4NIO/5C6h2Ve/ujZ+TevQLLDWG9Pf4DVHlSa6Xa7SroAGEKRvRwXPo1eb29osXT8bA+LtX5y9ebE714PDN2d3zF5sTGIlJ98WLS2yf8rXe868Bxt3LHze+BzN1Fw9QH4PhunNnf/89lN5+vUNSj4/313vD/8Qb5tWmtUd046aiFFoP6Jw7ejCkWgREdbvz4PJwXxgF9SedjdPDvQf7jy4fCC91uLDx+PDRyS8bh487b3R+LJwcHv6bsAnSdlt+e9rZ7E879w8h66YOerPHbwk/Hj0/hG/6umDM7KegEflgb+OS3+qcHF4+Fu5B3tt7jy8f3F5HvTrkxxt7byH9DYwFlBp0vn57/rhzZMnqqIfE8xNhW+eFDfnt+cYJ6N9T4f3zS/lksjrpyPfPT4U7/eDaSeeX96fCaU8f7/3l71DnEdVZPlDVj17fen3wx4ODW7du3fnh/eb69mj6bNAD/cyP90+oYwBGwPnF39FgbQu0eCQcS8TxTkhtf0DQJKiS2cf39i/XwFC7A93fBM5BvM55fvjdJaB6e7Ov94STgd4/2h8C5sO+3n+/0QP9Mer3f/iu/1wYQMp5B1NA6fww0eHbn3oWqkEipYiN/uoErq49uTMArfNn+PTgsQ5r3FC/K0z7fH/z9gBL9e92JlAj6CWG6lkHRGZ//85UH3cQ1QeTfn8KS+DwxVkfh32qD4TTYb+/DpriDLjS+9vCVv+uMIZPr2QUYF82gL59enj0CrAcD5i6NhZEPXh5QC2rAKxex1qlICltIVxLVqoBbWOjIx9ru9rxzpZuRxX+9TogP3rv8u1T/s0jqG8gnMHf95eg6G5vAex7z2HyvwRwzh9NxuPJpjAhGOrrm/0Xd5CF8T2CKtpR063Jq8c93obqFg7Ukdzjz38ZD8aDzc5Yf9UBIdAvvyOoBt88GEJz0+6QjMUbeWsymfzZhurlG6CjMY82AA+SH+TXhG94fTieTscXnSmw+xJ4GIDJuC4MoGfDN2P9zaPp4NngJWAe9KkBesMes35mLLf112AE7GJ8YAeA3cvU69GALMiaVgaFoR2/fv39yf4PW7qpAYCGE0C1i7r+6LTXf/IIFRjoAj54eanz2x2wJ/t7m8Db+smk/0K4v6Pd35AHgOFTbK9/+p1OVx2C8/ROR9648+hPQ5sG4PnvTvXhyabeP+ycnJzc39h4BpIIq0z/kKDa048e99jiBKUg5f7Ozs6eMDA1wBbrLEV1E80zwLF3KGx8Le8TVLfBKnsG+peiimvrvc79vX/syHDV92qFStyMPJmmDv6d3Mf4wPHDwM4O2K4PdzSNKISDg4M/3rq1f/gzCvgatVsMVH8SBkOhi+WP3j7Vn0NPgU1cYI7e92CCPQPo5C7I6jrI6umdi9Ho4mKLp5IJDZ5/1wdEehOa8kQeDQfTB6dPLVShh+vC5EzY4vnzfzv79tuz0RTkuoPr/PvvUK9CqcdDqOPpO6pX33z9zQjJGJUzYcpsvXHnjOc7OMI6iP+00x32nh0JBFVgf0xRxck3eKpvPhqdQSXTIUPVlxcwn8brR/sH8jFIK5quD8vl44N//Pj+TXd7vMY/Na08mNavNgbIa7/bGfbkn9EIOXzb458/IqiOEFXQABcgq7r+9c+Izd6gf74PE5cfn/UsVO+gsbPeQekdQg044K9+6VleADQ1FtZJtiOoHyqH0iirq/ohjAiU0jcfwNqjf9N5hjaA/qaDxsaA2rFBhirtGqqSzs9gwfWEl6A9x6u4BBBUeYrqT8I7aOEZ6PB7uCbrg+2hbw1wHQ2m3Rc7xzLO+uPAzo9g6/eIhecM/GwLP09gad160FnjfzkdPu1NOk94GGNEtXMB+Y/+ruuIKq9/jWp3/WtArrO1Nlx7C4gZqN7rTHu9d6cnYP9C6tH9ca83eQyy+tJCFebqg85d6N3d26MeuHx3hoAleAT65SOiAfiXnYu1Xu/9owGUWgN5gxqHRx06k3TdgSrI6hu0i4V1fdRZ7631NgVcrSiqW/pUWIcuvRKe8X/tXPR6a+egET4U1SB1MokV/G7U/eX2rePj8s6B6dPZSoPTqZ9STxAX1rOO8JeNDprbR3t9VPy4Wl2CaG0LqAFu30N5hDV6cEf4y14HuqT/zFCd3O/c1kgK6tVRR7jdEW496KFvZbks28JtGJzguxNhg5SGed9fDerne4AqoDf5rnN77zZoIeKxDu8It08E4a7RJ6I8mMxv62vCE7JarevDx0Lna2huRNJX+Wed6SpYW7ehhSOwzx6QtrpBv5bVNWS4hbAObW++/fr1j3bYzU/g2K2Nf+p2u9skYjHZvrt+NgBPZYxz/+kFLhXTKWioC7SjR2PIMkBNN7xY737zDs2EC1bj8Gy9uz1AvYApk7Pu+tZktMpPLmyhgt72SMfurY3udsHr1INwFVCCBqAUeLbgJd5dn/DYBiSvjaCNsREoAI0xNGT+AtaiEfFascXhtz91zwbfDvXet5jWw3z96Xp3nejh3qjbfTlYxLe6WmBZjIPwNByP3xlgO4RVZ1En4tSh7rHrCFqWbudQwy3IjLcgOo2ujS/DL9QRQOaT4p9VI0xg1hlkXjsJ2BjufDBIeNF1KlZB6vXqq6aMWOFKwqvRw1VSinHPqn9KHe6g0X0jovUx9OqSXPThNsCSZmmJ6qegJaqfgq5AlVui+mvpitWKnrNa0sK0GkRURW9RFW+u/Pu/LOnX0X/cFOedCbwB5HVlSdcSCKr3QfOVmysronhjSb+G5kgqh0YAd+1NBUvyIm7emeCPTex2JtF1Cxa7ZtzvZFwwy9Cnd3DWnVS24py9uFklZ9zC5bpHbf6LTUWjBYtX0Wjai1vzZkbH7W/i3Lu6PjGJDk7tDLCn7c0CIZrFZu6G5mx37Tn6ab+fzbo3bV6HRaN60ZXoQNV1G52bT+O2uWvvYPvYZBtYAz0nwvYMZo6QJY7zbnZ03ZpnponmB/IpNO9+Suc9k/YkR35rzD1bs/VjDgCfipRIIRKJGPcM4/tlJEYKFVbF+G7eVyzi65MKEWWWWRFKG/fgKpJ5D7pUKEB+yQJBYblCtBEPkrCFiO1+XhGSCs4kRTJYQKZpa5IkWkBDCeRz3l2bn4pErlGpV4HUhPkcjkgrRageowNerKdSqqqmUi1WhIulqtVsNVuZfSsGoNpu0UfIKJWKQpPEWiuL+VvW0y3zVXqcTql43Kgu4k3TKhapV4yXnkLBnEpbDZvTJp8yOZDqKXqHfK6imKwkUtg1LPFbEt6nXlVr+WI+nMyYD46O1NPkLaIx9nBZCT6n67larGZmqDSKxXxDrczcZY63H9bpG/bSdQqcyOVLkD+fb1RKJgj5KENV9Xp7JoxbMx3GJlr1gqHcG9F0I4+tlkyZz1fNO+ylZqpKBDdhPVkq10yGsV217u8xNh+LRK5Woo8iUFTzCaKRunmA0NSEsZTEmUquWKKDn0vNvDdHJM9xwKNy+Je1kWCPto9kzUcl5TNzUSVFKuxweLjZMBapNIOrWKp5oppIJR2ouirxhcdHITx0nSJv9gyJuZyFao1eNO46FxmqxhqVL+VxneHys48xIGXSqQgKvKnM4im6rIRSST+o4gRR22yepPPMiFPacbq0SXXznSB2VDONXBOngiWrYitO7YhIct6rZj4NiShvhh1ikCWrliXDwKfJxWrCeODwrGUFuRRQDRXVeGGoyLVTtBYxZT6+5QpUccEOqdYrF5k1oVTiIZGimjPadaLKpfABaBaqoZb14Nvf2AYgs5is+oopq2RxguXJthjFrMkOMpcupdRWOx1T5nBbTJHChmwDqvSTDVVDr7Y8NAC0gKiyh+6G6KRBVDkDVU9Z5cLZGEWVXiaoGk/u/QyoKllY8tMWqnHyjPVkxBNV5DScS6TbapO8U3uWQK80YzYT3kA1ZKIq2mXVw+QNEQ1Qq8PoNJi/wVAF/LI5Q/ZcqHLxqoKoGjJOULUq+Q0JURWVWqNRac+sVjYrzy6rosL4jmUj3iY8V8gUrBnsQJXlDzNUpfmoAiO1RqzaYMNDNACxWufKKlxKOzQAPgsBKslVvd8p/KlIpKgit+34zGrFeaPK1RjjjWphjqxSVA33NO5GFd/PR/HwRBVXK3bbXSTbYAsmW624K1DFOVJ06VX8UKj/5jZAidpyIdXUeXbLyvjgRDVLyzSy3nYgolrkLL2azNKOSoZlhU/6pHaXbUG3FQ+ZRlG+yp6uLYpp9riwQqk2D1VRTLWTlr1qVXLFS/4+PqHuL7XAQi/mkxkTykgqGW4gFaxsNssKLcZ0vlgohivqvGdNFaLWnUhoibXBGof8VesJU2o9Fg6HwTHwFvdYM5nPF4vhlmqa/I1MGpMaalXy0qtRItTherZl2qvgBUCBYlhV57+P8lMQMFdr1bPZbD2VMIJIXERN1ZGyhjOJ9qpqPvQf7J5cKovX1TkTCyZ4yXrMGeSPqdhGVo1ZurZYQY+0qs55sbGSTCFX9VbYXPNCSRUSsnW731s3hFCUSkRWxWTdcPhA/0Ml0DBU8ptaVtRkAacuX5Q4E9WQ8XbBq8kAAAC8SURBVNZpG5BSJGQLCnGSUWaOrIYKjrCImd9qhFMKRrPeVUSwSMERGJGMJKNdpWC+OShE0mHhLZgrqEgqKboq+fRkDzu7I4IGY8YlK5oWsrHtLauOuKgtDCeK1pt/RFtmryqsD5aAWxy6S4u2lmZDgb91eJUTjcV+BlUXT1b42vgrzuPWHWy2FTTcLVs8dI64m1Fu++6C8dUrGGzLYLb7eTyrJS1pSUta0pKWtKQlLWlJS1rSkpa0pC+D/hcK7Z8eyeK8U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6" y="1891125"/>
            <a:ext cx="4118564" cy="36794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95400" y="5830747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i="0" dirty="0">
                <a:latin typeface="+mn-lt"/>
                <a:ea typeface="Microsoft YaHei" pitchFamily="34" charset="-122"/>
                <a:cs typeface="Browallia New" pitchFamily="34" charset="-34"/>
              </a:rPr>
              <a:t>Technology</a:t>
            </a:r>
            <a:endParaRPr lang="en-IN" sz="4000" b="1" i="0" dirty="0">
              <a:latin typeface="+mn-lt"/>
              <a:ea typeface="Microsoft YaHei" pitchFamily="34" charset="-122"/>
              <a:cs typeface="Browallia New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05392" y="1441126"/>
            <a:ext cx="7086608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r>
              <a:rPr lang="en-IN" sz="2400" i="0" dirty="0">
                <a:solidFill>
                  <a:schemeClr val="tx1"/>
                </a:solidFill>
                <a:cs typeface="Browallia New" pitchFamily="34" charset="-34"/>
              </a:rPr>
              <a:t>Multiple Scanning Wavelengths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07664" y="2429066"/>
            <a:ext cx="7084336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i="0" dirty="0">
                <a:solidFill>
                  <a:schemeClr val="tx1"/>
                </a:solidFill>
                <a:cs typeface="Browallia New" pitchFamily="34" charset="-34"/>
              </a:rPr>
              <a:t>Different Optical Geometries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09935" y="3432817"/>
            <a:ext cx="7078363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i="0" dirty="0">
                <a:solidFill>
                  <a:schemeClr val="tx1"/>
                </a:solidFill>
                <a:cs typeface="Browallia New" pitchFamily="34" charset="-34"/>
              </a:rPr>
              <a:t>Surface and Subsurface Feature Identification</a:t>
            </a:r>
            <a:endParaRPr lang="en-IN" sz="1600" i="0" dirty="0">
              <a:solidFill>
                <a:schemeClr val="tx1"/>
              </a:solidFill>
              <a:cs typeface="Browallia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98560" y="4450216"/>
            <a:ext cx="709344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i="0" dirty="0">
                <a:solidFill>
                  <a:schemeClr val="tx1"/>
                </a:solidFill>
                <a:cs typeface="Browallia New" pitchFamily="34" charset="-34"/>
              </a:rPr>
              <a:t>Surface Penetration up to 1500 Microns Deep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00832" y="5453967"/>
            <a:ext cx="709344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i="0" dirty="0">
                <a:solidFill>
                  <a:schemeClr val="tx1"/>
                </a:solidFill>
                <a:cs typeface="Browallia New" pitchFamily="34" charset="-34"/>
              </a:rPr>
              <a:t>Capable Enough to Deal with Almost any Finger</a:t>
            </a:r>
          </a:p>
        </p:txBody>
      </p:sp>
      <p:sp>
        <p:nvSpPr>
          <p:cNvPr id="12" name="Pentagon 11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Reads Two Layers of a Finger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3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 descr="data:image/png;base64,iVBORw0KGgoAAAANSUhEUgAAAVUAAACUCAMAAAAUEUq5AAABd1BMVEX////+zA0AAAAhHyD+/v7///38///+yQD755b8ygD111j//fH6+vrKysrh4eEnJyeurq7n5+d7e3uYmJiSkpJSUlKGhoYMDAwtLS319fVDQ0OlpaXS0tLd3d3///rW1tY5OTn40StaWlokHiBqampAQEC2trb73HRKSkrAwMAyMjIcGhv/0hRjY2N4eHgAAAeTcxqefxYAABryxBcAABAPAAr/1h/kthvuwBm9mhwpHQqCahvTpR2vjx/TrRokHRsfIRvfuiofEhKOeQk0KRWCaAYmGA8RDhwAERVZSxhtWhA3LRAmGygdHCIfGxBMOw0mJQ8IDgW2kxs/MQp5XhL2vhIzNBRhSBSzkC/ClCBJOAPYqRp6WxezlxjFpBksIQZcQh5hTQuZhBCBcxgcEyQUDilGNBebgi57ZA5QRRFEMR+kexvavhUWABKOayH35aT78L6ikhQjDyUzGxJfWDNjVgBnWy/rz1/St1FEPxZPQwBlTBAnFRRWRqBJAAAgAElEQVR4nO19i2PTSJK3JCv4cuOX/JLlB3bkx9qW/AgmfpDEiUMgm0ASJsBlZiEeAsMszLBzt9/td3ez7B9/Vd2tp+VEHmC4HVwkwW71o/rX1dVV1S2J45a0pCUtaUlLWtKSlrSkJS1pSUta0pKWtKR/BhIJceLn5uN3RQRR8rOkj0aAp5LLS+IS1Y9MiQqX45Ya4GMSgKnWuUZ4ierHI9SnoZTGRXJLVD8S0VWKU+KColQ+NzO/H8IVSkkXFSGZTymfm5nfCwGmYakocJIQyAiNz83N74ZqNUGRENV8sZr+3Mz8Hgh1arIigUatNhQtzxWripHM1C3HvC6OW3oIfgngUrIVqRnmki2l3VK4VIQlEyBDilSISIpCwV3aB/4IYBKVekZJpsJpoV1KS1yNKlYCqpRTZQGp1M5JS1H1TwBeKC602ql4Li+3IaFIFCuxX2OarAUIlfdkrV3glu6sbxK5vCw3QwCZmoYvxRZJFLlQWijbKCBnwktpXYRqWh0BK5YiIldTMQWkMt4JOEnTimT5WiLrj/Jak6BVhNUqmyRJSlvQXKgGZFVRItJSYH1SISMU4L8QpygJ5gbkBFNCNU2W4UeWA5qaKtVjoSWqfkjkWnK1UcipiURdEIhlpWRBUhHHZqvZaSba9XgulpQRYU1Ifm5+/0koVATAAES5owUEEmINA6DRdDIKkhtSYCULYbYwWgNlbS+8qHJ1Z76+sGcOptTF2VTuKrPvamZnrtmyzynpr+/AUFI216Q6gMjVhIAQ45S6kA6xkFYhlm8EiKoF3OeZWJgeAuUbbtQINfIFBQbFYg/sNSUEP7PIwBW4IBpfIdcMceY2ECNMNOsKeRTBSyEvZrEFkl+hAuPoAmtc8SwJOVjlytXoQjUVY2kCkW1AmzFBK0nwVxBUifQ5IdQDgoDYawD3HFTRGau1BBelEhGbQIXlaEZLeJTMC9GolmS5pGbUTdVUO9dQmH9Cy6S1aFTOsxGrBdwlMtlUOhf25FPkGjLJI0dmJpLIlcilQHzOBIjJmWgGi16NKqxNZWulb2GbgqYqnNxW8ikVua7JeZCyfBoUQ0ArzpsDIVEquTEllGYShajid7dqxm6SC2n2VfKsBoY1KXEWqnFMMnYvYnOKZGoey6soVgzWPFgxSkreqNbZ9etQLdhQDQggEPmAllK4JAi5pKHx34jQyQegCnFurt5TsnO6poa4BVDlREmeU5FQV7jFUBUIw+72IgGrPtclzkBVqHn2M2/wdjWqsOSXbMZpB+anqMpVia4OiTSNapOZV9U0sGlXvGsB9Ty3Z2mOyZgnqtyMrM5FVagYSto3qqCyZpCrmRfdO3WiKatC3WNlBECMy1ejeoPj4rKFqlZXsGgUNE64HuZq6MeCyKoh1DiaIM1fAyMZxk2lnU4CxePtiqqRJM3QrX5Q5SiqoL5MCmgmDAWTgVlUNbNIJqqZI5NRHAsBMpIiufFPfHaVMJuSZi0EkTOrvQbVG8CShWoZJB8SUBm3oc0ckdWikIWph6heYcM0qDAVJVuaEqFjW2PGzwKoVqWIRYViOE2RtTThLKppW5FCId9g2rPoNJJAAWBVcphUeAWquVk2YVX1LauSHVUwrqSWhu5WJCFxuQT1ZomMauVObL6skl5maPO2QDdJbrPRWADVrDsTXQtb4nxZnTEu6EAnOJew5qiUEoltzMiJiZtb6RLDwy+qUGvAUqzlgNZqwqqUpyZ3Isaqw1+5rFWluRXV6fgaeDKi/VU/DFVaU87ZVS9UDYTokTExVKFD6hKFEi1ZYyrAdRVTS3WqbdwkoZarl65HFZts2xQrOv/lADQawuaSaVGpgaYN1RQQ6XJAnm3JoCgbelol/SMyeamzpF8rqyK1VbC/5rBeL6tsAXXvx0tsdCRUAZrixpy0kmD82KXc6ExC9YGqiAaqMz4FqBa5cDqEGjUjtEPoboXhM6TPr4wsMfmZZKKJSouvVm4NAJbboqhyVLydqDKocRWu2OTAIkxsEuRLznUOQyYET5+oFpuOwB+4+5rEKe1sUQnVZQ36k6hL2POylp2vARAKrTBjzRJUqwtYVvP0KhdaHNWYh6wqKTq7RaoCWm7FiokZKU0Rdy1zOB8DVCFfhypUm3KjCvpTDLUFVQUnthLPCuj6NWQtmneDZhFBddbzKjRLpWYFHXLu/waqRUzLYnyCVBiNeGiAjBSmJZ0aoEZb8YWqGOLSsgvVCkGh2RIVjJegh451ZgpcaG49mr2XM4h8uA3wsVBN06yIVxs/ur0EimqILEkhzoEqpslFX6jS3joVq9wm9eWzRE/GosRRrFFe5oWsqtiW281z5fVGVfwkqJoGSMWcx6jcQ02KiUjWE9KQl6xS7es0JImyVTnfqEoB544KxgFIs6VEoxavFhkPBcNk8arDtGLMSOjs4W3vOIDI+VqtFkOVtO1C1ZwVTSoeCnEHXUsFQ5VYHBVHbIYYBjn/qCqqa59KRnahylAsl2iEaAAuLMRovNVbWKlznXOoCPcAzNEAbE27WlbFBW0A0bD3KzZQmR0f46gsxxlOdmKoKipF3OqAUmdj4BdVl2LFcEDRHswk/+dkLRubf96iQANBGTWejIWLeOjFDFWZRFCNFwpFG+GXQsyHBqDz1b+sGq5QmzOEFUUCUwIFwpVIBzPlXCsYqnREEjZUyTKHZqZvVHMuxRqQA2lHOamWzIA7K2QTM2azQUT3m6Q16612PFlzuH1h4Sq6BlUCo3+PVTRik0mLYaYAVOMQGc3gBMhAVXEjToaoxi2AKvgBZYesZnKJTCYRRkwKjQTU087VUUtoHS1ZICzfEJ3WnKg0PbGq19gmyoehGqJxmuQVMSu3DSDR8ErRmi4zy77hEdgmFENV5FTaAMc8cNo9rMs3qpIb1arCKbVUJqOq2WZVTYbBzWAbMZocjRdDZIbZ1SbujKjeaLUVTuQWRTUTs1EirbI4o3QFqi0jew5+Eu0UjXKlQqZ9JFJHXjDmD/OC647pZ6JaM3kSTYMhvgiqIudGNYA2VaiQFDQB5zxUJpkLmiYH2kXOhSqBOTyzb8UEjGVcAFVvsuk5v1Hrol0BEGgqTOFjB6L2WhyoihK5Rpc9kSk4shHmH9WqVnaAKsdp1FwOyMlZT6G8J6iNEMc5ZJUKRKGWSyTSlVRTs/dMtGkANTFLbV+oluxbkf5QVYum+uGMWV2zeDaigl6omnECavfgl6yymKxWHKgCEYYlPG+hkYrzUftVcL/kVE5xyqrNPBUVIKkQTlDhTdujK7MukJdl5UXRhuGk+Ue1YKFqbFgpRkwNQyAkKOShAQwLIS5SXUdaSJJi/lFNyC5UtWaRCxH51DLo/adcthfuYqcUh161/WcRWQ9Ki0dXvKnGLYgq291hMFL161hl6/Zq7Kjihh4irlBZJYJL46D+UW0IZTdomUZFYPDVCvEZUFGe47NhAUfoTGTxuwBbZBZANZOzUyLNDIwrVytnEWbpqTZvkEAYixQsihB7yb75b6FKJaJGGKTeKpUi/6jmy25UA5pmnWmJzpwRJMmWp8MpEpDzMAhVpmSTKL8wqm7LSqFbuIkrUJ2xrFSB9t9AlR400OipPEp0o1Gz6TIbqsRCUC39y7ww35YVF2nOoOqDbHXXos1mNOfUAARWtp/xAZFAamuECEaVK1G1R5jgc0GmWBipubl6ouGJKrEQaMyYSLmyKKpK3VMaryZNs+rOUcBm3dk64/pD4quiKS7X7Fs5y9BV3Jze1LX3pJZVzkLVlFDGX4pV5ANVku8Gx7V+DapNSwMwVGe9WQNV7gNQJUR3FRaKr6YN8RZNk9+bohZIdlktoH6IcqKhYRdE9YZrR9AnqlUXqvFZUI1FlvtQVBeNWZlMVTjmWxOfV026KUsRm0XVME0LdKMjY6yUC6Ca/DWo1i1U2SbQrFFA9Gr+g1FdNL5qJVcMW5qYEcWZTMTfqppfbbJqeq2Evbax6i2gARK/BlXVikiFKW+zskpsALZL+Ll2WEQzMh51Nw1GE/FMzXodqEroNjQVoknChovme7USfx2qFUs0idWiObfWRMPQizL0P9u+FQKS9GocWST+n2kp2PUqi3HVSgTbBWTVIHfc+noqk2CBScTwa7kDLkqFyfDn3mNlh/2KrslkHvNMGZv/Dlml1zQn2wugWtlbGNWybD9VS48gpXIR4g6AUwA/hQQ905r8/Kgy7DyOz7MTXBFuBlX7wUvb+SD/qIZSC1tWgKodoILpvYPUN0ulUtNxPvIzo8p2W5Kzit/YvkrMoipy1nm1gFViAd+qVF4cVftGmniF55LjxM+OKo1Xzx5LF8lJUoGe48YEl6yGzT6Y5D8OEHZGrX2ianv2hYg3ZXhT2uzKx0PV66z1XFRN5al6HxIR2QkRIq12VPEa1WFa0Wh3kUjgbMzqelQDgv2wGm5CeO1cyTVLPhzg2VqnNqNxIULgm8kVov01AtBkdTb8d8NfdpUhyS0SlG25BM5B5oE2pkhtnrixXnDGjnGIm3MMc4bwniv/qGr0D8iqZK8Cf4q4DZAtITWrdbWSTuQ5M2iMzxyIxXKz5wZF0bqAdgNuPc0+AkaEPDFrzzacy8VyEhO+AnzO2fZSGEVytCaMOuNHZVatEpLgaq5Go/5k38u2M6zk8KLhPGBXGrQqH6i23HsBV2DapCFCQNVxhpnpzpBiUchghDYy5ySByxozszszmbskZu+s/60W3DXbObPV4pWNbaXMuWiry4s9LxK5jF9UtVKjUEtrAsqqZqtbtJFZq+g4QUQuzB59EVm3bT33OM1lppq9M4ImFiAekNiYEueBytkzOVixLjpG6LrHVK5QAh1d3vGHKp31SkMVNHywwMqXSlehynDFc9T+ZJWYqGTnJK/KlS8Y1WtgJVTzjWqDi4RZpD2Q9qNdvkAyME/Ifu3VPJg0ClEzkVJ43o2CXzStcF8xiss+ZVWLxzIkBg22SrT41RdMcyXq5o0//Cuh//7bw/KxP1mVBQ1vxpK48MOT//nXL5f+ZWVF9MRVvHlzLRhcDQaDvfvlnRNfokqATYdTGVX44w89vjd8Nh4NV784Cgb/cHPFW1pXbq6s8TyAyg9e7wYe+tMAuJcu74HLtiHvH/3X3/6WSt3axjq+KOKvQBWEFWSV53l9dCvgR6+SG5m1TCkFnmis1gjnC5KyEiqt6zzW8iVRcPUPN2/O0QArgCqP/7q3AsdEr5YDx4GdufhGa4oi2kIUKze4m1+FWve+OFkNElkVb3rBegP1KoF+8H73j+iC7uzCLwB7fLzrApSIchkXf8e2Chqs6f/Pf5GyeuOGpytgocr3x+untw4OqB1wDHLraRFs4K55VXVVk/jT8J8OVZS2DyrvC9VVXueHZ5u/nBwc7+7+eLgzB1WMC1eq9hgFxti+G/BfmrT6QxVWLPjRh5OzJzsH3XdvPUEt7+FNNsmofZsCNHZYmPAmqvrn6eVvTT5Rpct4MKgPTw+6a5fHu+Ud+D2GlYvGsnaPb+3vf59aweMcjuMfeHxpSw+CtPNBfTDaPjubrtG6LBb41SBPVkXaEm9+gWmo60YmMq68Lc/gmU5S8TfID6esgsGU18mn3vQpbzQ0eMZq5AdjW+ehlJMX/DLcIvRsoPe2hvzsdetvMGgyG7Rf9C2rhqLRL7//4fmPD3fLgOn/29F2y9SOPf5le214+BCW/bDzSe0iJ3a+1WE4oOhRR+igJTuFMVpFZkilQXKRsbTKvuoG0/i7SjOzHhip+j2hx8Ya/653erSWb4QR7VxXGOs6za1vbvTZeNwT1nizZX29MwzScTV6uqpfdOjez5E+FrbZAOu6BS8pbOARZCo42OeNZJ2g+tW1qAbN8emtHR5rB7jm7+58fzTpHjA79nVX5/WusPIVl5cdtwCDNjiGa4jUqHM+HQwmfz250zMH3hQ+Nma62QHelEPaLZKJXaDFxttBU6MgPj36ZSC/oml3HvcNUdC7slHt9KXVOt9/ScYiaHYRP18I22OgrQE/XB8wOQwGbbwyZlcpNKtsDpHLfVNWr0cVK13l+73R+uV/fh/Y3Q2Ud4+Pd25d6O8OytSTPbin9/QzIXKDi2SSLlTrR8gI9EwYkA+bwhC+ASs6Awg/B/Er/Y7/grrZCfi0aoCj94hSIFlXSSH6DVJ/EnqM2csN/ASC9leWFeVW7utspPpkENiVbYHWiBwYUI9Axk2k+uSPzvQSliKyuUoGn/pIpB86TKi+0QefqOq9ybR7+o/vD74P7Ow+BNtq51g7vjXk+8a69foQOHknhG+ISlZ1hVXbf6ccvdkfkg59czLk17aPDl8cjYC7s+7o/fmTyeTnw8ttmJtbR9Mn5++nw7vnly97wOV08wVcAIEadbcvX7xcC2LKi/fba1DyTY/XL47g25+HVAMQbvWRcIH/b+4NIO/5C6h2Ve/ujZ+TevQLLDWG9Pf4DVHlSa6Xa7SroAGEKRvRwXPo1eb29osXT8bA+LtX5y9ebE714PDN2d3zF5sTGIlJ98WLS2yf8rXe868Bxt3LHze+BzN1Fw9QH4PhunNnf/89lN5+vUNSj4/313vD/8Qb5tWmtUd046aiFFoP6Jw7ejCkWgREdbvz4PJwXxgF9SedjdPDvQf7jy4fCC91uLDx+PDRyS8bh487b3R+LJwcHv6bsAnSdlt+e9rZ7E879w8h66YOerPHbwk/Hj0/hG/6umDM7KegEflgb+OS3+qcHF4+Fu5B3tt7jy8f3F5HvTrkxxt7byH9DYwFlBp0vn57/rhzZMnqqIfE8xNhW+eFDfnt+cYJ6N9T4f3zS/lksjrpyPfPT4U7/eDaSeeX96fCaU8f7/3l71DnEdVZPlDVj17fen3wx4ODW7du3fnh/eb69mj6bNAD/cyP90+oYwBGwPnF39FgbQu0eCQcS8TxTkhtf0DQJKiS2cf39i/XwFC7A93fBM5BvM55fvjdJaB6e7Ov94STgd4/2h8C5sO+3n+/0QP9Mer3f/iu/1wYQMp5B1NA6fww0eHbn3oWqkEipYiN/uoErq49uTMArfNn+PTgsQ5r3FC/K0z7fH/z9gBL9e92JlAj6CWG6lkHRGZ//85UH3cQ1QeTfn8KS+DwxVkfh32qD4TTYb+/DpriDLjS+9vCVv+uMIZPr2QUYF82gL59enj0CrAcD5i6NhZEPXh5QC2rAKxex1qlICltIVxLVqoBbWOjIx9ru9rxzpZuRxX+9TogP3rv8u1T/s0jqG8gnMHf95eg6G5vAex7z2HyvwRwzh9NxuPJpjAhGOrrm/0Xd5CF8T2CKtpR063Jq8c93obqFg7Ukdzjz38ZD8aDzc5Yf9UBIdAvvyOoBt88GEJz0+6QjMUbeWsymfzZhurlG6CjMY82AA+SH+TXhG94fTieTscXnSmw+xJ4GIDJuC4MoGfDN2P9zaPp4NngJWAe9KkBesMes35mLLf112AE7GJ8YAeA3cvU69GALMiaVgaFoR2/fv39yf4PW7qpAYCGE0C1i7r+6LTXf/IIFRjoAj54eanz2x2wJ/t7m8Db+smk/0K4v6Pd35AHgOFTbK9/+p1OVx2C8/ROR9648+hPQ5sG4PnvTvXhyabeP+ycnJzc39h4BpIIq0z/kKDa048e99jiBKUg5f7Ozs6eMDA1wBbrLEV1E80zwLF3KGx8Le8TVLfBKnsG+peiimvrvc79vX/syHDV92qFStyMPJmmDv6d3Mf4wPHDwM4O2K4PdzSNKISDg4M/3rq1f/gzCvgatVsMVH8SBkOhi+WP3j7Vn0NPgU1cYI7e92CCPQPo5C7I6jrI6umdi9Ho4mKLp5IJDZ5/1wdEehOa8kQeDQfTB6dPLVShh+vC5EzY4vnzfzv79tuz0RTkuoPr/PvvUK9CqcdDqOPpO6pX33z9zQjJGJUzYcpsvXHnjOc7OMI6iP+00x32nh0JBFVgf0xRxck3eKpvPhqdQSXTIUPVlxcwn8brR/sH8jFIK5quD8vl44N//Pj+TXd7vMY/Na08mNavNgbIa7/bGfbkn9EIOXzb458/IqiOEFXQABcgq7r+9c+Izd6gf74PE5cfn/UsVO+gsbPeQekdQg044K9+6VleADQ1FtZJtiOoHyqH0iirq/ohjAiU0jcfwNqjf9N5hjaA/qaDxsaA2rFBhirtGqqSzs9gwfWEl6A9x6u4BBBUeYrqT8I7aOEZ6PB7uCbrg+2hbw1wHQ2m3Rc7xzLO+uPAzo9g6/eIhecM/GwLP09gad160FnjfzkdPu1NOk94GGNEtXMB+Y/+ruuIKq9/jWp3/WtArrO1Nlx7C4gZqN7rTHu9d6cnYP9C6tH9ca83eQyy+tJCFebqg85d6N3d26MeuHx3hoAleAT65SOiAfiXnYu1Xu/9owGUWgN5gxqHRx06k3TdgSrI6hu0i4V1fdRZ7631NgVcrSiqW/pUWIcuvRKe8X/tXPR6a+egET4U1SB1MokV/G7U/eX2rePj8s6B6dPZSoPTqZ9STxAX1rOO8JeNDprbR3t9VPy4Wl2CaG0LqAFu30N5hDV6cEf4y14HuqT/zFCd3O/c1kgK6tVRR7jdEW496KFvZbks28JtGJzguxNhg5SGed9fDerne4AqoDf5rnN77zZoIeKxDu8It08E4a7RJ6I8mMxv62vCE7JarevDx0Lna2huRNJX+Wed6SpYW7ehhSOwzx6QtrpBv5bVNWS4hbAObW++/fr1j3bYzU/g2K2Nf+p2u9skYjHZvrt+NgBPZYxz/+kFLhXTKWioC7SjR2PIMkBNN7xY737zDs2EC1bj8Gy9uz1AvYApk7Pu+tZktMpPLmyhgt72SMfurY3udsHr1INwFVCCBqAUeLbgJd5dn/DYBiSvjaCNsREoAI0xNGT+AtaiEfFascXhtz91zwbfDvXet5jWw3z96Xp3nejh3qjbfTlYxLe6WmBZjIPwNByP3xlgO4RVZ1En4tSh7rHrCFqWbudQwy3IjLcgOo2ujS/DL9QRQOaT4p9VI0xg1hlkXjsJ2BjufDBIeNF1KlZB6vXqq6aMWOFKwqvRw1VSinHPqn9KHe6g0X0jovUx9OqSXPThNsCSZmmJ6qegJaqfgq5AlVui+mvpitWKnrNa0sK0GkRURW9RFW+u/Pu/LOnX0X/cFOedCbwB5HVlSdcSCKr3QfOVmysronhjSb+G5kgqh0YAd+1NBUvyIm7emeCPTex2JtF1Cxa7ZtzvZFwwy9Cnd3DWnVS24py9uFklZ9zC5bpHbf6LTUWjBYtX0Wjai1vzZkbH7W/i3Lu6PjGJDk7tDLCn7c0CIZrFZu6G5mx37Tn6ab+fzbo3bV6HRaN60ZXoQNV1G52bT+O2uWvvYPvYZBtYAz0nwvYMZo6QJY7zbnZ03ZpnponmB/IpNO9+Suc9k/YkR35rzD1bs/VjDgCfipRIIRKJGPcM4/tlJEYKFVbF+G7eVyzi65MKEWWWWRFKG/fgKpJ5D7pUKEB+yQJBYblCtBEPkrCFiO1+XhGSCs4kRTJYQKZpa5IkWkBDCeRz3l2bn4pErlGpV4HUhPkcjkgrRageowNerKdSqqqmUi1WhIulqtVsNVuZfSsGoNpu0UfIKJWKQpPEWiuL+VvW0y3zVXqcTql43Kgu4k3TKhapV4yXnkLBnEpbDZvTJp8yOZDqKXqHfK6imKwkUtg1LPFbEt6nXlVr+WI+nMyYD46O1NPkLaIx9nBZCT6n67larGZmqDSKxXxDrczcZY63H9bpG/bSdQqcyOVLkD+fb1RKJgj5KENV9Xp7JoxbMx3GJlr1gqHcG9F0I4+tlkyZz1fNO+ylZqpKBDdhPVkq10yGsV217u8xNh+LRK5Woo8iUFTzCaKRunmA0NSEsZTEmUquWKKDn0vNvDdHJM9xwKNy+Je1kWCPto9kzUcl5TNzUSVFKuxweLjZMBapNIOrWKp5oppIJR2ouirxhcdHITx0nSJv9gyJuZyFao1eNO46FxmqxhqVL+VxneHys48xIGXSqQgKvKnM4im6rIRSST+o4gRR22yepPPMiFPacbq0SXXznSB2VDONXBOngiWrYitO7YhIct6rZj4NiShvhh1ikCWrliXDwKfJxWrCeODwrGUFuRRQDRXVeGGoyLVTtBYxZT6+5QpUccEOqdYrF5k1oVTiIZGimjPadaLKpfABaBaqoZb14Nvf2AYgs5is+oopq2RxguXJthjFrMkOMpcupdRWOx1T5nBbTJHChmwDqvSTDVVDr7Y8NAC0gKiyh+6G6KRBVDkDVU9Z5cLZGEWVXiaoGk/u/QyoKllY8tMWqnHyjPVkxBNV5DScS6TbapO8U3uWQK80YzYT3kA1ZKIq2mXVw+QNEQ1Qq8PoNJi/wVAF/LI5Q/ZcqHLxqoKoGjJOULUq+Q0JURWVWqNRac+sVjYrzy6rosL4jmUj3iY8V8gUrBnsQJXlDzNUpfmoAiO1RqzaYMNDNACxWufKKlxKOzQAPgsBKslVvd8p/KlIpKgit+34zGrFeaPK1RjjjWphjqxSVA33NO5GFd/PR/HwRBVXK3bbXSTbYAsmW624K1DFOVJ06VX8UKj/5jZAidpyIdXUeXbLyvjgRDVLyzSy3nYgolrkLL2azNKOSoZlhU/6pHaXbUG3FQ+ZRlG+yp6uLYpp9riwQqk2D1VRTLWTlr1qVXLFS/4+PqHuL7XAQi/mkxkTykgqGW4gFaxsNssKLcZ0vlgohivqvGdNFaLWnUhoibXBGof8VesJU2o9Fg6HwTHwFvdYM5nPF4vhlmqa/I1MGpMaalXy0qtRItTherZl2qvgBUCBYlhV57+P8lMQMFdr1bPZbD2VMIJIXERN1ZGyhjOJ9qpqPvQf7J5cKovX1TkTCyZ4yXrMGeSPqdhGVo1ZurZYQY+0qs55sbGSTCFX9VbYXPNCSRUSsnW731s3hFCUSkRWxWTdcPhA/0Ml0DBU8ptaVtRkAacuX5Q4E9WQ8XbBq8kAAAC8SURBVNZpG5BSJGQLCnGSUWaOrIYKjrCImd9qhFMKRrPeVUSwSMERGJGMJKNdpWC+OShE0mHhLZgrqEgqKboq+fRkDzu7I4IGY8YlK5oWsrHtLauOuKgtDCeK1pt/RFtmryqsD5aAWxy6S4u2lmZDgb91eJUTjcV+BlUXT1b42vgrzuPWHWy2FTTcLVs8dI64m1Fu++6C8dUrGGzLYLb7eTyrJS1pSUta0pKWtKQlLWlJS1rSkpa0pC+D/hcK7Z8eyeK8U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71853"/>
              </p:ext>
            </p:extLst>
          </p:nvPr>
        </p:nvGraphicFramePr>
        <p:xfrm>
          <a:off x="288308" y="1613494"/>
          <a:ext cx="11620500" cy="39578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292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829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43603">
                <a:tc>
                  <a:txBody>
                    <a:bodyPr/>
                    <a:lstStyle/>
                    <a:p>
                      <a:pPr algn="ctr"/>
                      <a:endParaRPr lang="en-IN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Damaged Finger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Light Pressure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Dry </a:t>
                      </a:r>
                    </a:p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Finger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Wet </a:t>
                      </a:r>
                    </a:p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Finger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Dirty </a:t>
                      </a:r>
                    </a:p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Finger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Elderly Finger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Incorrectly</a:t>
                      </a:r>
                      <a:r>
                        <a:rPr lang="en-IN" sz="2000" b="0" baseline="0" dirty="0">
                          <a:latin typeface="+mn-lt"/>
                          <a:cs typeface="Browallia New" pitchFamily="34" charset="-34"/>
                        </a:rPr>
                        <a:t> Placed</a:t>
                      </a:r>
                      <a:endParaRPr lang="en-IN" sz="2000" b="0" dirty="0">
                        <a:latin typeface="+mn-lt"/>
                        <a:cs typeface="Browallia New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latin typeface="+mn-lt"/>
                          <a:cs typeface="Browallia New" pitchFamily="34" charset="-34"/>
                        </a:rPr>
                        <a:t>Enrolment</a:t>
                      </a:r>
                      <a:r>
                        <a:rPr lang="en-IN" sz="2000" b="0" baseline="0" dirty="0">
                          <a:latin typeface="+mn-lt"/>
                          <a:cs typeface="Browallia New" pitchFamily="34" charset="-34"/>
                        </a:rPr>
                        <a:t> Failure</a:t>
                      </a:r>
                      <a:endParaRPr lang="en-IN" sz="2000" b="0" dirty="0">
                        <a:latin typeface="+mn-lt"/>
                        <a:cs typeface="Browallia New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712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+mn-lt"/>
                          <a:cs typeface="Browallia New" pitchFamily="34" charset="-34"/>
                        </a:rPr>
                        <a:t>Conventional Optical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7126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+mn-lt"/>
                          <a:cs typeface="Browallia New" pitchFamily="34" charset="-34"/>
                        </a:rPr>
                        <a:t>Multispectral Sensor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6629" y="2723072"/>
            <a:ext cx="709176" cy="9296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12" y="2723072"/>
            <a:ext cx="670923" cy="8962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88" y="2723072"/>
            <a:ext cx="822696" cy="96647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8311" y="2728565"/>
            <a:ext cx="699100" cy="92912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280" y="2689664"/>
            <a:ext cx="783046" cy="92912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330" y="2663292"/>
            <a:ext cx="776542" cy="92912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6811" y="2723072"/>
            <a:ext cx="781310" cy="929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35862" y="2706650"/>
            <a:ext cx="806766" cy="9291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4859" y="4347790"/>
            <a:ext cx="632716" cy="8291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5240" y="4309688"/>
            <a:ext cx="629928" cy="9053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0186" y="4301441"/>
            <a:ext cx="755792" cy="92179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2298" y="4309688"/>
            <a:ext cx="682143" cy="93259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89516" y="4301441"/>
            <a:ext cx="760574" cy="932599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5165" y="4296037"/>
            <a:ext cx="708720" cy="932601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05600" y="4292400"/>
            <a:ext cx="758547" cy="8399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5862" y="4332992"/>
            <a:ext cx="809834" cy="909295"/>
          </a:xfrm>
          <a:prstGeom prst="rect">
            <a:avLst/>
          </a:prstGeom>
        </p:spPr>
      </p:pic>
      <p:sp>
        <p:nvSpPr>
          <p:cNvPr id="36" name="Pentagon 35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Reads Two Layers of a Finger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86740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Image Quality Read by Conventional and Multispectral Sensor</a:t>
            </a:r>
          </a:p>
        </p:txBody>
      </p:sp>
    </p:spTree>
    <p:extLst>
      <p:ext uri="{BB962C8B-B14F-4D97-AF65-F5344CB8AC3E}">
        <p14:creationId xmlns:p14="http://schemas.microsoft.com/office/powerpoint/2010/main" val="35767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 descr="data:image/png;base64,iVBORw0KGgoAAAANSUhEUgAAAVUAAACUCAMAAAAUEUq5AAABd1BMVEX////+zA0AAAAhHyD+/v7///38///+yQD755b8ygD111j//fH6+vrKysrh4eEnJyeurq7n5+d7e3uYmJiSkpJSUlKGhoYMDAwtLS319fVDQ0OlpaXS0tLd3d3///rW1tY5OTn40StaWlokHiBqampAQEC2trb73HRKSkrAwMAyMjIcGhv/0hRjY2N4eHgAAAeTcxqefxYAABryxBcAABAPAAr/1h/kthvuwBm9mhwpHQqCahvTpR2vjx/TrRokHRsfIRvfuiofEhKOeQk0KRWCaAYmGA8RDhwAERVZSxhtWhA3LRAmGygdHCIfGxBMOw0mJQ8IDgW2kxs/MQp5XhL2vhIzNBRhSBSzkC/ClCBJOAPYqRp6WxezlxjFpBksIQZcQh5hTQuZhBCBcxgcEyQUDilGNBebgi57ZA5QRRFEMR+kexvavhUWABKOayH35aT78L6ikhQjDyUzGxJfWDNjVgBnWy/rz1/St1FEPxZPQwBlTBAnFRRWRqBJAAAgAElEQVR4nO19i2PTSJK3JCv4cuOX/JLlB3bkx9qW/AgmfpDEiUMgm0ASJsBlZiEeAsMszLBzt9/td3ez7B9/Vd2tp+VEHmC4HVwkwW71o/rX1dVV1S2J45a0pCUtaUlLWtKSlrSkJS1pSUta0pKWtKR/BhIJceLn5uN3RQRR8rOkj0aAp5LLS+IS1Y9MiQqX45Ya4GMSgKnWuUZ4ierHI9SnoZTGRXJLVD8S0VWKU+KColQ+NzO/H8IVSkkXFSGZTymfm5nfCwGmYakocJIQyAiNz83N74ZqNUGRENV8sZr+3Mz8Hgh1arIigUatNhQtzxWripHM1C3HvC6OW3oIfgngUrIVqRnmki2l3VK4VIQlEyBDilSISIpCwV3aB/4IYBKVekZJpsJpoV1KS1yNKlYCqpRTZQGp1M5JS1H1TwBeKC602ql4Li+3IaFIFCuxX2OarAUIlfdkrV3glu6sbxK5vCw3QwCZmoYvxRZJFLlQWijbKCBnwktpXYRqWh0BK5YiIldTMQWkMt4JOEnTimT5WiLrj/Jak6BVhNUqmyRJSlvQXKgGZFVRItJSYH1SISMU4L8QpygJ5gbkBFNCNU2W4UeWA5qaKtVjoSWqfkjkWnK1UcipiURdEIhlpWRBUhHHZqvZaSba9XgulpQRYU1Ifm5+/0koVATAAES5owUEEmINA6DRdDIKkhtSYCULYbYwWgNlbS+8qHJ1Z76+sGcOptTF2VTuKrPvamZnrtmyzynpr+/AUFI216Q6gMjVhIAQ45S6kA6xkFYhlm8EiKoF3OeZWJgeAuUbbtQINfIFBQbFYg/sNSUEP7PIwBW4IBpfIdcMceY2ECNMNOsKeRTBSyEvZrEFkl+hAuPoAmtc8SwJOVjlytXoQjUVY2kCkW1AmzFBK0nwVxBUifQ5IdQDgoDYawD3HFTRGau1BBelEhGbQIXlaEZLeJTMC9GolmS5pGbUTdVUO9dQmH9Cy6S1aFTOsxGrBdwlMtlUOhf25FPkGjLJI0dmJpLIlcilQHzOBIjJmWgGi16NKqxNZWulb2GbgqYqnNxW8ikVua7JeZCyfBoUQ0ArzpsDIVEquTEllGYShajid7dqxm6SC2n2VfKsBoY1KXEWqnFMMnYvYnOKZGoey6soVgzWPFgxSkreqNbZ9etQLdhQDQggEPmAllK4JAi5pKHx34jQyQegCnFurt5TsnO6poa4BVDlREmeU5FQV7jFUBUIw+72IgGrPtclzkBVqHn2M2/wdjWqsOSXbMZpB+anqMpVia4OiTSNapOZV9U0sGlXvGsB9Ty3Z2mOyZgnqtyMrM5FVagYSto3qqCyZpCrmRfdO3WiKatC3WNlBECMy1ejeoPj4rKFqlZXsGgUNE64HuZq6MeCyKoh1DiaIM1fAyMZxk2lnU4CxePtiqqRJM3QrX5Q5SiqoL5MCmgmDAWTgVlUNbNIJqqZI5NRHAsBMpIiufFPfHaVMJuSZi0EkTOrvQbVG8CShWoZJB8SUBm3oc0ckdWikIWph6heYcM0qDAVJVuaEqFjW2PGzwKoVqWIRYViOE2RtTThLKppW5FCId9g2rPoNJJAAWBVcphUeAWquVk2YVX1LauSHVUwrqSWhu5WJCFxuQT1ZomMauVObL6skl5maPO2QDdJbrPRWADVrDsTXQtb4nxZnTEu6EAnOJew5qiUEoltzMiJiZtb6RLDwy+qUGvAUqzlgNZqwqqUpyZ3Isaqw1+5rFWluRXV6fgaeDKi/VU/DFVaU87ZVS9UDYTokTExVKFD6hKFEi1ZYyrAdRVTS3WqbdwkoZarl65HFZts2xQrOv/lADQawuaSaVGpgaYN1RQQ6XJAnm3JoCgbelol/SMyeamzpF8rqyK1VbC/5rBeL6tsAXXvx0tsdCRUAZrixpy0kmD82KXc6ExC9YGqiAaqMz4FqBa5cDqEGjUjtEPoboXhM6TPr4wsMfmZZKKJSouvVm4NAJbboqhyVLydqDKocRWu2OTAIkxsEuRLznUOQyYET5+oFpuOwB+4+5rEKe1sUQnVZQ36k6hL2POylp2vARAKrTBjzRJUqwtYVvP0KhdaHNWYh6wqKTq7RaoCWm7FiokZKU0Rdy1zOB8DVCFfhypUm3KjCvpTDLUFVQUnthLPCuj6NWQtmneDZhFBddbzKjRLpWYFHXLu/waqRUzLYnyCVBiNeGiAjBSmJZ0aoEZb8YWqGOLSsgvVCkGh2RIVjJegh451ZgpcaG49mr2XM4h8uA3wsVBN06yIVxs/ur0EimqILEkhzoEqpslFX6jS3joVq9wm9eWzRE/GosRRrFFe5oWsqtiW281z5fVGVfwkqJoGSMWcx6jcQ02KiUjWE9KQl6xS7es0JImyVTnfqEoB544KxgFIs6VEoxavFhkPBcNk8arDtGLMSOjs4W3vOIDI+VqtFkOVtO1C1ZwVTSoeCnEHXUsFQ5VYHBVHbIYYBjn/qCqqa59KRnahylAsl2iEaAAuLMRovNVbWKlznXOoCPcAzNEAbE27WlbFBW0A0bD3KzZQmR0f46gsxxlOdmKoKipF3OqAUmdj4BdVl2LFcEDRHswk/+dkLRubf96iQANBGTWejIWLeOjFDFWZRFCNFwpFG+GXQsyHBqDz1b+sGq5QmzOEFUUCUwIFwpVIBzPlXCsYqnREEjZUyTKHZqZvVHMuxRqQA2lHOamWzIA7K2QTM2azQUT3m6Q16612PFlzuH1h4Sq6BlUCo3+PVTRik0mLYaYAVOMQGc3gBMhAVXEjToaoxi2AKvgBZYesZnKJTCYRRkwKjQTU087VUUtoHS1ZICzfEJ3WnKg0PbGq19gmyoehGqJxmuQVMSu3DSDR8ErRmi4zy77hEdgmFENV5FTaAMc8cNo9rMs3qpIb1arCKbVUJqOq2WZVTYbBzWAbMZocjRdDZIbZ1SbujKjeaLUVTuQWRTUTs1EirbI4o3QFqi0jew5+Eu0UjXKlQqZ9JFJHXjDmD/OC647pZ6JaM3kSTYMhvgiqIudGNYA2VaiQFDQB5zxUJpkLmiYH2kXOhSqBOTyzb8UEjGVcAFVvsuk5v1Hrol0BEGgqTOFjB6L2WhyoihK5Rpc9kSk4shHmH9WqVnaAKsdp1FwOyMlZT6G8J6iNEMc5ZJUKRKGWSyTSlVRTs/dMtGkANTFLbV+oluxbkf5QVYum+uGMWV2zeDaigl6omnECavfgl6yymKxWHKgCEYYlPG+hkYrzUftVcL/kVE5xyqrNPBUVIKkQTlDhTdujK7MukJdl5UXRhuGk+Ue1YKFqbFgpRkwNQyAkKOShAQwLIS5SXUdaSJJi/lFNyC5UtWaRCxH51DLo/adcthfuYqcUh161/WcRWQ9Ki0dXvKnGLYgq291hMFL161hl6/Zq7Kjihh4irlBZJYJL46D+UW0IZTdomUZFYPDVCvEZUFGe47NhAUfoTGTxuwBbZBZANZOzUyLNDIwrVytnEWbpqTZvkEAYixQsihB7yb75b6FKJaJGGKTeKpUi/6jmy25UA5pmnWmJzpwRJMmWp8MpEpDzMAhVpmSTKL8wqm7LSqFbuIkrUJ2xrFSB9t9AlR400OipPEp0o1Gz6TIbqsRCUC39y7ww35YVF2nOoOqDbHXXos1mNOfUAARWtp/xAZFAamuECEaVK1G1R5jgc0GmWBipubl6ouGJKrEQaMyYSLmyKKpK3VMaryZNs+rOUcBm3dk64/pD4quiKS7X7Fs5y9BV3Jze1LX3pJZVzkLVlFDGX4pV5ANVku8Gx7V+DapNSwMwVGe9WQNV7gNQJUR3FRaKr6YN8RZNk9+bohZIdlktoH6IcqKhYRdE9YZrR9AnqlUXqvFZUI1FlvtQVBeNWZlMVTjmWxOfV026KUsRm0XVME0LdKMjY6yUC6Ca/DWo1i1U2SbQrFFA9Gr+g1FdNL5qJVcMW5qYEcWZTMTfqppfbbJqeq2Evbax6i2gARK/BlXVikiFKW+zskpsALZL+Ll2WEQzMh51Nw1GE/FMzXodqEroNjQVoknChovme7USfx2qFUs0idWiObfWRMPQizL0P9u+FQKS9GocWST+n2kp2PUqi3HVSgTbBWTVIHfc+noqk2CBScTwa7kDLkqFyfDn3mNlh/2KrslkHvNMGZv/Dlml1zQn2wugWtlbGNWybD9VS48gpXIR4g6AUwA/hQQ905r8/Kgy7DyOz7MTXBFuBlX7wUvb+SD/qIZSC1tWgKodoILpvYPUN0ulUtNxPvIzo8p2W5Kzit/YvkrMoipy1nm1gFViAd+qVF4cVftGmniF55LjxM+OKo1Xzx5LF8lJUoGe48YEl6yGzT6Y5D8OEHZGrX2ianv2hYg3ZXhT2uzKx0PV66z1XFRN5al6HxIR2QkRIq12VPEa1WFa0Wh3kUjgbMzqelQDgv2wGm5CeO1cyTVLPhzg2VqnNqNxIULgm8kVov01AtBkdTb8d8NfdpUhyS0SlG25BM5B5oE2pkhtnrixXnDGjnGIm3MMc4bwniv/qGr0D8iqZK8Cf4q4DZAtITWrdbWSTuQ5M2iMzxyIxXKz5wZF0bqAdgNuPc0+AkaEPDFrzzacy8VyEhO+AnzO2fZSGEVytCaMOuNHZVatEpLgaq5Go/5k38u2M6zk8KLhPGBXGrQqH6i23HsBV2DapCFCQNVxhpnpzpBiUchghDYy5ySByxozszszmbskZu+s/60W3DXbObPV4pWNbaXMuWiry4s9LxK5jF9UtVKjUEtrAsqqZqtbtJFZq+g4QUQuzB59EVm3bT33OM1lppq9M4ImFiAekNiYEueBytkzOVixLjpG6LrHVK5QAh1d3vGHKp31SkMVNHywwMqXSlehynDFc9T+ZJWYqGTnJK/KlS8Y1WtgJVTzjWqDi4RZpD2Q9qNdvkAyME/Ifu3VPJg0ClEzkVJ43o2CXzStcF8xiss+ZVWLxzIkBg22SrT41RdMcyXq5o0//Cuh//7bw/KxP1mVBQ1vxpK48MOT//nXL5f+ZWVF9MRVvHlzLRhcDQaDvfvlnRNfokqATYdTGVX44w89vjd8Nh4NV784Cgb/cHPFW1pXbq6s8TyAyg9e7wYe+tMAuJcu74HLtiHvH/3X3/6WSt3axjq+KOKvQBWEFWSV53l9dCvgR6+SG5m1TCkFnmis1gjnC5KyEiqt6zzW8iVRcPUPN2/O0QArgCqP/7q3AsdEr5YDx4GdufhGa4oi2kIUKze4m1+FWve+OFkNElkVb3rBegP1KoF+8H73j+iC7uzCLwB7fLzrApSIchkXf8e2Chqs6f/Pf5GyeuOGpytgocr3x+untw4OqB1wDHLraRFs4K55VXVVk/jT8J8OVZS2DyrvC9VVXueHZ5u/nBwc7+7+eLgzB1WMC1eq9hgFxti+G/BfmrT6QxVWLPjRh5OzJzsH3XdvPUEt7+FNNsmofZsCNHZYmPAmqvrn6eVvTT5Rpct4MKgPTw+6a5fHu+Ud+D2GlYvGsnaPb+3vf59aweMcjuMfeHxpSw+CtPNBfTDaPjubrtG6LBb41SBPVkXaEm9+gWmo60YmMq68Lc/gmU5S8TfID6esgsGU18mn3vQpbzQ0eMZq5AdjW+ehlJMX/DLcIvRsoPe2hvzsdetvMGgyG7Rf9C2rhqLRL7//4fmPD3fLgOn/29F2y9SOPf5le214+BCW/bDzSe0iJ3a+1WE4oOhRR+igJTuFMVpFZkilQXKRsbTKvuoG0/i7SjOzHhip+j2hx8Ya/653erSWb4QR7VxXGOs6za1vbvTZeNwT1nizZX29MwzScTV6uqpfdOjez5E+FrbZAOu6BS8pbOARZCo42OeNZJ2g+tW1qAbN8emtHR5rB7jm7+58fzTpHjA79nVX5/WusPIVl5cdtwCDNjiGa4jUqHM+HQwmfz250zMH3hQ+Nma62QHelEPaLZKJXaDFxttBU6MgPj36ZSC/oml3HvcNUdC7slHt9KXVOt9/ScYiaHYRP18I22OgrQE/XB8wOQwGbbwyZlcpNKtsDpHLfVNWr0cVK13l+73R+uV/fh/Y3Q2Ud4+Pd25d6O8OytSTPbin9/QzIXKDi2SSLlTrR8gI9EwYkA+bwhC+ASs6Awg/B/Er/Y7/grrZCfi0aoCj94hSIFlXSSH6DVJ/EnqM2csN/ASC9leWFeVW7utspPpkENiVbYHWiBwYUI9Axk2k+uSPzvQSliKyuUoGn/pIpB86TKi+0QefqOq9ybR7+o/vD74P7Ow+BNtq51g7vjXk+8a69foQOHknhG+ISlZ1hVXbf6ccvdkfkg59czLk17aPDl8cjYC7s+7o/fmTyeTnw8ttmJtbR9Mn5++nw7vnly97wOV08wVcAIEadbcvX7xcC2LKi/fba1DyTY/XL47g25+HVAMQbvWRcIH/b+4NIO/5C6h2Ve/ujZ+TevQLLDWG9Pf4DVHlSa6Xa7SroAGEKRvRwXPo1eb29osXT8bA+LtX5y9ebE714PDN2d3zF5sTGIlJ98WLS2yf8rXe868Bxt3LHze+BzN1Fw9QH4PhunNnf/89lN5+vUNSj4/313vD/8Qb5tWmtUd046aiFFoP6Jw7ejCkWgREdbvz4PJwXxgF9SedjdPDvQf7jy4fCC91uLDx+PDRyS8bh487b3R+LJwcHv6bsAnSdlt+e9rZ7E879w8h66YOerPHbwk/Hj0/hG/6umDM7KegEflgb+OS3+qcHF4+Fu5B3tt7jy8f3F5HvTrkxxt7byH9DYwFlBp0vn57/rhzZMnqqIfE8xNhW+eFDfnt+cYJ6N9T4f3zS/lksjrpyPfPT4U7/eDaSeeX96fCaU8f7/3l71DnEdVZPlDVj17fen3wx4ODW7du3fnh/eb69mj6bNAD/cyP90+oYwBGwPnF39FgbQu0eCQcS8TxTkhtf0DQJKiS2cf39i/XwFC7A93fBM5BvM55fvjdJaB6e7Ov94STgd4/2h8C5sO+3n+/0QP9Mer3f/iu/1wYQMp5B1NA6fww0eHbn3oWqkEipYiN/uoErq49uTMArfNn+PTgsQ5r3FC/K0z7fH/z9gBL9e92JlAj6CWG6lkHRGZ//85UH3cQ1QeTfn8KS+DwxVkfh32qD4TTYb+/DpriDLjS+9vCVv+uMIZPr2QUYF82gL59enj0CrAcD5i6NhZEPXh5QC2rAKxex1qlICltIVxLVqoBbWOjIx9ru9rxzpZuRxX+9TogP3rv8u1T/s0jqG8gnMHf95eg6G5vAex7z2HyvwRwzh9NxuPJpjAhGOrrm/0Xd5CF8T2CKtpR063Jq8c93obqFg7Ukdzjz38ZD8aDzc5Yf9UBIdAvvyOoBt88GEJz0+6QjMUbeWsymfzZhurlG6CjMY82AA+SH+TXhG94fTieTscXnSmw+xJ4GIDJuC4MoGfDN2P9zaPp4NngJWAe9KkBesMes35mLLf112AE7GJ8YAeA3cvU69GALMiaVgaFoR2/fv39yf4PW7qpAYCGE0C1i7r+6LTXf/IIFRjoAj54eanz2x2wJ/t7m8Db+smk/0K4v6Pd35AHgOFTbK9/+p1OVx2C8/ROR9648+hPQ5sG4PnvTvXhyabeP+ycnJzc39h4BpIIq0z/kKDa048e99jiBKUg5f7Ozs6eMDA1wBbrLEV1E80zwLF3KGx8Le8TVLfBKnsG+peiimvrvc79vX/syHDV92qFStyMPJmmDv6d3Mf4wPHDwM4O2K4PdzSNKISDg4M/3rq1f/gzCvgatVsMVH8SBkOhi+WP3j7Vn0NPgU1cYI7e92CCPQPo5C7I6jrI6umdi9Ho4mKLp5IJDZ5/1wdEehOa8kQeDQfTB6dPLVShh+vC5EzY4vnzfzv79tuz0RTkuoPr/PvvUK9CqcdDqOPpO6pX33z9zQjJGJUzYcpsvXHnjOc7OMI6iP+00x32nh0JBFVgf0xRxck3eKpvPhqdQSXTIUPVlxcwn8brR/sH8jFIK5quD8vl44N//Pj+TXd7vMY/Na08mNavNgbIa7/bGfbkn9EIOXzb458/IqiOEFXQABcgq7r+9c+Izd6gf74PE5cfn/UsVO+gsbPeQekdQg044K9+6VleADQ1FtZJtiOoHyqH0iirq/ohjAiU0jcfwNqjf9N5hjaA/qaDxsaA2rFBhirtGqqSzs9gwfWEl6A9x6u4BBBUeYrqT8I7aOEZ6PB7uCbrg+2hbw1wHQ2m3Rc7xzLO+uPAzo9g6/eIhecM/GwLP09gad160FnjfzkdPu1NOk94GGNEtXMB+Y/+ruuIKq9/jWp3/WtArrO1Nlx7C4gZqN7rTHu9d6cnYP9C6tH9ca83eQyy+tJCFebqg85d6N3d26MeuHx3hoAleAT65SOiAfiXnYu1Xu/9owGUWgN5gxqHRx06k3TdgSrI6hu0i4V1fdRZ7631NgVcrSiqW/pUWIcuvRKe8X/tXPR6a+egET4U1SB1MokV/G7U/eX2rePj8s6B6dPZSoPTqZ9STxAX1rOO8JeNDprbR3t9VPy4Wl2CaG0LqAFu30N5hDV6cEf4y14HuqT/zFCd3O/c1kgK6tVRR7jdEW496KFvZbks28JtGJzguxNhg5SGed9fDerne4AqoDf5rnN77zZoIeKxDu8It08E4a7RJ6I8mMxv62vCE7JarevDx0Lna2huRNJX+Wed6SpYW7ehhSOwzx6QtrpBv5bVNWS4hbAObW++/fr1j3bYzU/g2K2Nf+p2u9skYjHZvrt+NgBPZYxz/+kFLhXTKWioC7SjR2PIMkBNN7xY737zDs2EC1bj8Gy9uz1AvYApk7Pu+tZktMpPLmyhgt72SMfurY3udsHr1INwFVCCBqAUeLbgJd5dn/DYBiSvjaCNsREoAI0xNGT+AtaiEfFascXhtz91zwbfDvXet5jWw3z96Xp3nejh3qjbfTlYxLe6WmBZjIPwNByP3xlgO4RVZ1En4tSh7rHrCFqWbudQwy3IjLcgOo2ujS/DL9QRQOaT4p9VI0xg1hlkXjsJ2BjufDBIeNF1KlZB6vXqq6aMWOFKwqvRw1VSinHPqn9KHe6g0X0jovUx9OqSXPThNsCSZmmJ6qegJaqfgq5AlVui+mvpitWKnrNa0sK0GkRURW9RFW+u/Pu/LOnX0X/cFOedCbwB5HVlSdcSCKr3QfOVmysronhjSb+G5kgqh0YAd+1NBUvyIm7emeCPTex2JtF1Cxa7ZtzvZFwwy9Cnd3DWnVS24py9uFklZ9zC5bpHbf6LTUWjBYtX0Wjai1vzZkbH7W/i3Lu6PjGJDk7tDLCn7c0CIZrFZu6G5mx37Tn6ab+fzbo3bV6HRaN60ZXoQNV1G52bT+O2uWvvYPvYZBtYAz0nwvYMZo6QJY7zbnZ03ZpnponmB/IpNO9+Suc9k/YkR35rzD1bs/VjDgCfipRIIRKJGPcM4/tlJEYKFVbF+G7eVyzi65MKEWWWWRFKG/fgKpJ5D7pUKEB+yQJBYblCtBEPkrCFiO1+XhGSCs4kRTJYQKZpa5IkWkBDCeRz3l2bn4pErlGpV4HUhPkcjkgrRageowNerKdSqqqmUi1WhIulqtVsNVuZfSsGoNpu0UfIKJWKQpPEWiuL+VvW0y3zVXqcTql43Kgu4k3TKhapV4yXnkLBnEpbDZvTJp8yOZDqKXqHfK6imKwkUtg1LPFbEt6nXlVr+WI+nMyYD46O1NPkLaIx9nBZCT6n67larGZmqDSKxXxDrczcZY63H9bpG/bSdQqcyOVLkD+fb1RKJgj5KENV9Xp7JoxbMx3GJlr1gqHcG9F0I4+tlkyZz1fNO+ylZqpKBDdhPVkq10yGsV217u8xNh+LRK5Woo8iUFTzCaKRunmA0NSEsZTEmUquWKKDn0vNvDdHJM9xwKNy+Je1kWCPto9kzUcl5TNzUSVFKuxweLjZMBapNIOrWKp5oppIJR2ouirxhcdHITx0nSJv9gyJuZyFao1eNO46FxmqxhqVL+VxneHys48xIGXSqQgKvKnM4im6rIRSST+o4gRR22yepPPMiFPacbq0SXXznSB2VDONXBOngiWrYitO7YhIct6rZj4NiShvhh1ikCWrliXDwKfJxWrCeODwrGUFuRRQDRXVeGGoyLVTtBYxZT6+5QpUccEOqdYrF5k1oVTiIZGimjPadaLKpfABaBaqoZb14Nvf2AYgs5is+oopq2RxguXJthjFrMkOMpcupdRWOx1T5nBbTJHChmwDqvSTDVVDr7Y8NAC0gKiyh+6G6KRBVDkDVU9Z5cLZGEWVXiaoGk/u/QyoKllY8tMWqnHyjPVkxBNV5DScS6TbapO8U3uWQK80YzYT3kA1ZKIq2mXVw+QNEQ1Qq8PoNJi/wVAF/LI5Q/ZcqHLxqoKoGjJOULUq+Q0JURWVWqNRac+sVjYrzy6rosL4jmUj3iY8V8gUrBnsQJXlDzNUpfmoAiO1RqzaYMNDNACxWufKKlxKOzQAPgsBKslVvd8p/KlIpKgit+34zGrFeaPK1RjjjWphjqxSVA33NO5GFd/PR/HwRBVXK3bbXSTbYAsmW624K1DFOVJ06VX8UKj/5jZAidpyIdXUeXbLyvjgRDVLyzSy3nYgolrkLL2azNKOSoZlhU/6pHaXbUG3FQ+ZRlG+yp6uLYpp9riwQqk2D1VRTLWTlr1qVXLFS/4+PqHuL7XAQi/mkxkTykgqGW4gFaxsNssKLcZ0vlgohivqvGdNFaLWnUhoibXBGof8VesJU2o9Fg6HwTHwFvdYM5nPF4vhlmqa/I1MGpMaalXy0qtRItTherZl2qvgBUCBYlhV57+P8lMQMFdr1bPZbD2VMIJIXERN1ZGyhjOJ9qpqPvQf7J5cKovX1TkTCyZ4yXrMGeSPqdhGVo1ZurZYQY+0qs55sbGSTCFX9VbYXPNCSRUSsnW731s3hFCUSkRWxWTdcPhA/0Ml0DBU8ptaVtRkAacuX5Q4E9WQ8XbBq8kAAAC8SURBVNZpG5BSJGQLCnGSUWaOrIYKjrCImd9qhFMKRrPeVUSwSMERGJGMJKNdpWC+OShE0mHhLZgrqEgqKboq+fRkDzu7I4IGY8YlK5oWsrHtLauOuKgtDCeK1pt/RFtmryqsD5aAWxy6S4u2lmZDgb91eJUTjcV+BlUXT1b42vgrzuPWHWy2FTTcLVs8dI64m1Fu++6C8dUrGGzLYLb7eTyrJS1pSUta0pKWtKQlLWlJS1rSkpa0pC+D/hcK7Z8eyeK8U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20" y="1524001"/>
            <a:ext cx="66198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7933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0" dirty="0">
                <a:latin typeface="+mn-lt"/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7975" y="51505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0" dirty="0">
                <a:latin typeface="+mn-lt"/>
              </a:rPr>
              <a:t>Low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2664" y="554528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0" dirty="0">
                <a:latin typeface="+mn-lt"/>
              </a:rPr>
              <a:t>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0845" y="552591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0" dirty="0">
                <a:latin typeface="+mn-lt"/>
              </a:rPr>
              <a:t>High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19518" y="556710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0" dirty="0">
                <a:latin typeface="+mn-lt"/>
              </a:rPr>
              <a:t>False Acceptance Rate (FAR)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1" y="3059289"/>
            <a:ext cx="1377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0" dirty="0">
                <a:latin typeface="+mn-lt"/>
              </a:rPr>
              <a:t>False Rejection Rate (FRR)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25522" y="5301355"/>
            <a:ext cx="1752600" cy="0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14800" y="3352801"/>
            <a:ext cx="0" cy="1213787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39976" y="2905401"/>
            <a:ext cx="1100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i="0" dirty="0">
                <a:latin typeface="+mn-lt"/>
              </a:rPr>
              <a:t>More Convenient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2709" y="5157155"/>
            <a:ext cx="1100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i="0" dirty="0">
                <a:latin typeface="+mn-lt"/>
              </a:rPr>
              <a:t>More Secure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72000" y="3003842"/>
            <a:ext cx="2133600" cy="1784824"/>
          </a:xfrm>
          <a:prstGeom prst="straightConnector1">
            <a:avLst/>
          </a:prstGeom>
          <a:ln w="38100">
            <a:solidFill>
              <a:schemeClr val="accent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27788" y="2626494"/>
            <a:ext cx="11006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i="0" dirty="0">
                <a:latin typeface="+mn-lt"/>
              </a:rPr>
              <a:t>Higher Performance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8715" y="5056910"/>
            <a:ext cx="261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i="0" dirty="0">
                <a:solidFill>
                  <a:schemeClr val="tx2"/>
                </a:solidFill>
                <a:latin typeface="+mn-lt"/>
              </a:rPr>
              <a:t>Multispectral Sensor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88710" y="4696675"/>
            <a:ext cx="261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i="0" dirty="0">
                <a:solidFill>
                  <a:srgbClr val="00B050"/>
                </a:solidFill>
                <a:latin typeface="+mn-lt"/>
              </a:rPr>
              <a:t>Capacitive Sensor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8705" y="4294875"/>
            <a:ext cx="261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i="0" dirty="0">
                <a:solidFill>
                  <a:srgbClr val="FF0000"/>
                </a:solidFill>
                <a:latin typeface="+mn-lt"/>
              </a:rPr>
              <a:t>Optical Sensor</a:t>
            </a:r>
          </a:p>
        </p:txBody>
      </p:sp>
      <p:sp>
        <p:nvSpPr>
          <p:cNvPr id="23" name="Pentagon 22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Differential Factor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uildings free ic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5" name="Straight Connector 4"/>
          <p:cNvCxnSpPr/>
          <p:nvPr/>
        </p:nvCxnSpPr>
        <p:spPr>
          <a:xfrm>
            <a:off x="5867400" y="1637732"/>
            <a:ext cx="0" cy="4343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014177"/>
              </p:ext>
            </p:extLst>
          </p:nvPr>
        </p:nvGraphicFramePr>
        <p:xfrm>
          <a:off x="476237" y="1740398"/>
          <a:ext cx="11029964" cy="33334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8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44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7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7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Browallia New" pitchFamily="34" charset="-34"/>
                        </a:rPr>
                        <a:t>Finger Condition</a:t>
                      </a:r>
                      <a:endParaRPr lang="en-IN" sz="2000" b="1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Browallia New" pitchFamily="34" charset="-34"/>
                        </a:rPr>
                        <a:t>Usage Area</a:t>
                      </a:r>
                      <a:endParaRPr lang="en-IN" sz="2000" b="1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Browallia New" pitchFamily="34" charset="-34"/>
                        </a:rPr>
                        <a:t>Industry</a:t>
                      </a:r>
                      <a:endParaRPr lang="en-IN" sz="2000" b="1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Dry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Deserts 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Construction, Manufacturing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Wet or Oily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Humid, Rainy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Gym, Chemical, Manufacturing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cs typeface="Browallia New" pitchFamily="34" charset="-34"/>
                        </a:rPr>
                        <a:t>Dirty</a:t>
                      </a:r>
                      <a:endParaRPr lang="en-IN" sz="2000" b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Dusty Regions, Outdoor Application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Manufacturing, Mines, Transportation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cs typeface="Browallia New" pitchFamily="34" charset="-34"/>
                        </a:rPr>
                        <a:t>Bright Light</a:t>
                      </a:r>
                      <a:endParaRPr lang="en-IN" sz="2000" b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cs typeface="Browallia New" pitchFamily="34" charset="-34"/>
                        </a:rPr>
                        <a:t>Outdoor Application</a:t>
                      </a:r>
                      <a:endParaRPr lang="en-IN" sz="2000" b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Construction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7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cs typeface="Browallia New" pitchFamily="34" charset="-34"/>
                        </a:rPr>
                        <a:t>Variable Pressure</a:t>
                      </a:r>
                      <a:endParaRPr lang="en-IN" sz="2000" b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+mn-lt"/>
                          <a:cs typeface="Browallia New" pitchFamily="34" charset="-34"/>
                        </a:rPr>
                        <a:t>Children and Aged Users</a:t>
                      </a:r>
                      <a:endParaRPr lang="en-IN" sz="2000" b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cs typeface="Browallia New" pitchFamily="34" charset="-34"/>
                        </a:rPr>
                        <a:t>Education, Club, Health Care</a:t>
                      </a:r>
                      <a:endParaRPr lang="en-IN" sz="2000" b="0" dirty="0">
                        <a:effectLst/>
                        <a:latin typeface="+mn-lt"/>
                        <a:ea typeface="Calibri"/>
                        <a:cs typeface="Browallia New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Pentagon 8"/>
          <p:cNvSpPr/>
          <p:nvPr/>
        </p:nvSpPr>
        <p:spPr bwMode="auto">
          <a:xfrm>
            <a:off x="0" y="584200"/>
            <a:ext cx="9220200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0" dirty="0">
                <a:solidFill>
                  <a:prstClr val="white"/>
                </a:solidFill>
                <a:latin typeface="+mn-lt"/>
              </a:rPr>
              <a:t>  Usage Conditions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584200"/>
            <a:ext cx="190500" cy="4826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263743" lvl="1" defTabSz="107378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4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89536</TotalTime>
  <Words>361</Words>
  <Application>Microsoft Office PowerPoint</Application>
  <PresentationFormat>Custom</PresentationFormat>
  <Paragraphs>124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Vicky</dc:creator>
  <cp:lastModifiedBy>user1</cp:lastModifiedBy>
  <cp:revision>8396</cp:revision>
  <cp:lastPrinted>2012-02-02T06:33:07Z</cp:lastPrinted>
  <dcterms:created xsi:type="dcterms:W3CDTF">2008-01-04T12:14:49Z</dcterms:created>
  <dcterms:modified xsi:type="dcterms:W3CDTF">2017-03-08T06:59:25Z</dcterms:modified>
</cp:coreProperties>
</file>